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76" r:id="rId3"/>
    <p:sldId id="258" r:id="rId4"/>
    <p:sldId id="277" r:id="rId5"/>
    <p:sldId id="278" r:id="rId6"/>
    <p:sldId id="279" r:id="rId7"/>
    <p:sldId id="280" r:id="rId8"/>
    <p:sldId id="281" r:id="rId9"/>
    <p:sldId id="282" r:id="rId10"/>
    <p:sldId id="283" r:id="rId11"/>
    <p:sldId id="284" r:id="rId12"/>
    <p:sldId id="287" r:id="rId13"/>
    <p:sldId id="285" r:id="rId14"/>
    <p:sldId id="286" r:id="rId15"/>
    <p:sldId id="267"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4" autoAdjust="0"/>
    <p:restoredTop sz="94291" autoAdjust="0"/>
  </p:normalViewPr>
  <p:slideViewPr>
    <p:cSldViewPr snapToGrid="0">
      <p:cViewPr varScale="1">
        <p:scale>
          <a:sx n="68" d="100"/>
          <a:sy n="68" d="100"/>
        </p:scale>
        <p:origin x="804" y="60"/>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E7AE4-5197-4ACC-BBF8-D41A98AE7BF6}" type="doc">
      <dgm:prSet loTypeId="urn:microsoft.com/office/officeart/2005/8/layout/hProcess11" loCatId="process" qsTypeId="urn:microsoft.com/office/officeart/2005/8/quickstyle/3d1" qsCatId="3D" csTypeId="urn:microsoft.com/office/officeart/2005/8/colors/colorful2" csCatId="colorful" phldr="1"/>
      <dgm:spPr/>
      <dgm:t>
        <a:bodyPr/>
        <a:lstStyle/>
        <a:p>
          <a:endParaRPr lang="el-GR"/>
        </a:p>
      </dgm:t>
    </dgm:pt>
    <dgm:pt modelId="{FBF165C3-FF32-4C1A-84CA-323B8A725C41}">
      <dgm:prSet phldrT="[Κείμενο]" custT="1"/>
      <dgm:spPr/>
      <dgm:t>
        <a:bodyPr/>
        <a:lstStyle/>
        <a:p>
          <a:r>
            <a:rPr lang="en-GB" altLang="es-ES" sz="1600">
              <a:latin typeface="Arial Rounded MT Bold" pitchFamily="34" charset="0"/>
            </a:rPr>
            <a:t>Impostazione</a:t>
          </a:r>
          <a:endParaRPr lang="el-GR" sz="1800"/>
        </a:p>
      </dgm:t>
    </dgm:pt>
    <dgm:pt modelId="{652D16FE-4B0B-4BB4-85BF-10243DA53E37}" type="parTrans" cxnId="{FB6B1EEE-A2A7-49E8-9FAC-28636C39063C}">
      <dgm:prSet/>
      <dgm:spPr/>
      <dgm:t>
        <a:bodyPr/>
        <a:lstStyle/>
        <a:p>
          <a:endParaRPr lang="el-GR"/>
        </a:p>
      </dgm:t>
    </dgm:pt>
    <dgm:pt modelId="{5B4AB304-5F9E-4D6E-BE3E-FDB4036BA668}" type="sibTrans" cxnId="{FB6B1EEE-A2A7-49E8-9FAC-28636C39063C}">
      <dgm:prSet/>
      <dgm:spPr/>
      <dgm:t>
        <a:bodyPr/>
        <a:lstStyle/>
        <a:p>
          <a:endParaRPr lang="el-GR"/>
        </a:p>
      </dgm:t>
    </dgm:pt>
    <dgm:pt modelId="{E0A5CCCE-563C-472E-90EF-0D82D4578ABF}">
      <dgm:prSet phldrT="[Κείμενο]" custT="1"/>
      <dgm:spPr/>
      <dgm:t>
        <a:bodyPr/>
        <a:lstStyle/>
        <a:p>
          <a:r>
            <a:rPr lang="en-GB" altLang="es-ES" sz="1600">
              <a:latin typeface="Arial Rounded MT Bold" pitchFamily="34" charset="0"/>
            </a:rPr>
            <a:t>Identificazione dei servizi</a:t>
          </a:r>
          <a:endParaRPr lang="el-GR" sz="1600"/>
        </a:p>
      </dgm:t>
    </dgm:pt>
    <dgm:pt modelId="{D239DA97-30D5-4F16-BB68-2BE18C463C31}" type="parTrans" cxnId="{BCB6043B-85BA-41D5-A470-7C53CDBA6279}">
      <dgm:prSet/>
      <dgm:spPr/>
      <dgm:t>
        <a:bodyPr/>
        <a:lstStyle/>
        <a:p>
          <a:endParaRPr lang="el-GR"/>
        </a:p>
      </dgm:t>
    </dgm:pt>
    <dgm:pt modelId="{69EE5192-B500-4A6C-82BE-A0B564E19A50}" type="sibTrans" cxnId="{BCB6043B-85BA-41D5-A470-7C53CDBA6279}">
      <dgm:prSet/>
      <dgm:spPr/>
      <dgm:t>
        <a:bodyPr/>
        <a:lstStyle/>
        <a:p>
          <a:endParaRPr lang="el-GR"/>
        </a:p>
      </dgm:t>
    </dgm:pt>
    <dgm:pt modelId="{FE86477F-77EA-452C-B649-38E9404125EF}">
      <dgm:prSet phldrT="[Κείμενο]" custT="1"/>
      <dgm:spPr/>
      <dgm:t>
        <a:bodyPr/>
        <a:lstStyle/>
        <a:p>
          <a:r>
            <a:rPr lang="en-GB" altLang="es-ES" sz="1600">
              <a:latin typeface="Arial Rounded MT Bold" pitchFamily="34" charset="0"/>
            </a:rPr>
            <a:t>Piano d’azione</a:t>
          </a:r>
          <a:endParaRPr lang="el-GR" sz="1600"/>
        </a:p>
      </dgm:t>
    </dgm:pt>
    <dgm:pt modelId="{0533451D-957B-46F3-9A8D-A7A96DA884C0}" type="parTrans" cxnId="{9CF57904-1074-46C3-9773-622785D82947}">
      <dgm:prSet/>
      <dgm:spPr/>
      <dgm:t>
        <a:bodyPr/>
        <a:lstStyle/>
        <a:p>
          <a:endParaRPr lang="el-GR"/>
        </a:p>
      </dgm:t>
    </dgm:pt>
    <dgm:pt modelId="{068097B4-D95B-4DB8-B0CE-436193849B01}" type="sibTrans" cxnId="{9CF57904-1074-46C3-9773-622785D82947}">
      <dgm:prSet/>
      <dgm:spPr/>
      <dgm:t>
        <a:bodyPr/>
        <a:lstStyle/>
        <a:p>
          <a:endParaRPr lang="el-GR"/>
        </a:p>
      </dgm:t>
    </dgm:pt>
    <dgm:pt modelId="{80FC81B0-A4E1-4E5D-B8D0-D524C81AE3FB}">
      <dgm:prSet phldrT="[Κείμενο]" custT="1"/>
      <dgm:spPr/>
      <dgm:t>
        <a:bodyPr/>
        <a:lstStyle/>
        <a:p>
          <a:r>
            <a:rPr lang="en-GB" altLang="es-ES" sz="1600">
              <a:latin typeface="Arial Rounded MT Bold" pitchFamily="34" charset="0"/>
            </a:rPr>
            <a:t>Implementazione</a:t>
          </a:r>
          <a:endParaRPr lang="el-GR" sz="1600"/>
        </a:p>
      </dgm:t>
    </dgm:pt>
    <dgm:pt modelId="{8AFA5CFA-9251-4702-896A-4C309211C51C}" type="parTrans" cxnId="{9941F124-B81C-4420-BA7D-35C395D6E4F7}">
      <dgm:prSet/>
      <dgm:spPr/>
      <dgm:t>
        <a:bodyPr/>
        <a:lstStyle/>
        <a:p>
          <a:endParaRPr lang="el-GR"/>
        </a:p>
      </dgm:t>
    </dgm:pt>
    <dgm:pt modelId="{E42FE62D-0864-4423-B00C-345BC989766F}" type="sibTrans" cxnId="{9941F124-B81C-4420-BA7D-35C395D6E4F7}">
      <dgm:prSet/>
      <dgm:spPr/>
      <dgm:t>
        <a:bodyPr/>
        <a:lstStyle/>
        <a:p>
          <a:endParaRPr lang="el-GR"/>
        </a:p>
      </dgm:t>
    </dgm:pt>
    <dgm:pt modelId="{E1E810B9-2405-4C54-B806-E8DE90FACEC0}">
      <dgm:prSet phldrT="[Κείμενο]" custT="1"/>
      <dgm:spPr/>
      <dgm:t>
        <a:bodyPr/>
        <a:lstStyle/>
        <a:p>
          <a:r>
            <a:rPr lang="en-GB" altLang="es-ES" sz="1600">
              <a:latin typeface="Arial Rounded MT Bold" pitchFamily="34" charset="0"/>
            </a:rPr>
            <a:t>Gestione</a:t>
          </a:r>
          <a:endParaRPr lang="el-GR" sz="1200"/>
        </a:p>
      </dgm:t>
    </dgm:pt>
    <dgm:pt modelId="{428126B2-76A3-487B-BD2F-1F52EFC19F7E}" type="parTrans" cxnId="{AEDC1AA4-AE0B-42CD-AC80-64F682FB6B63}">
      <dgm:prSet/>
      <dgm:spPr/>
      <dgm:t>
        <a:bodyPr/>
        <a:lstStyle/>
        <a:p>
          <a:endParaRPr lang="el-GR"/>
        </a:p>
      </dgm:t>
    </dgm:pt>
    <dgm:pt modelId="{1024DA25-0976-42F0-B9A0-A235FD394010}" type="sibTrans" cxnId="{AEDC1AA4-AE0B-42CD-AC80-64F682FB6B63}">
      <dgm:prSet/>
      <dgm:spPr/>
      <dgm:t>
        <a:bodyPr/>
        <a:lstStyle/>
        <a:p>
          <a:endParaRPr lang="el-GR"/>
        </a:p>
      </dgm:t>
    </dgm:pt>
    <dgm:pt modelId="{1BA9FB76-C679-4E4D-9943-2B3B3F595D7C}">
      <dgm:prSet phldrT="[Κείμενο]" custT="1"/>
      <dgm:spPr/>
      <dgm:t>
        <a:bodyPr/>
        <a:lstStyle/>
        <a:p>
          <a:r>
            <a:rPr lang="en-GB" altLang="es-ES" sz="1600">
              <a:latin typeface="Arial Rounded MT Bold" pitchFamily="34" charset="0"/>
            </a:rPr>
            <a:t>Marketing</a:t>
          </a:r>
          <a:endParaRPr lang="el-GR" sz="1400"/>
        </a:p>
      </dgm:t>
    </dgm:pt>
    <dgm:pt modelId="{A31EADFC-34C0-41A3-88E0-831747DA83BA}" type="parTrans" cxnId="{BDD7D90C-FFD8-4C3E-B837-D7CE3BB707F7}">
      <dgm:prSet/>
      <dgm:spPr/>
      <dgm:t>
        <a:bodyPr/>
        <a:lstStyle/>
        <a:p>
          <a:endParaRPr lang="el-GR"/>
        </a:p>
      </dgm:t>
    </dgm:pt>
    <dgm:pt modelId="{97CB54AD-2CDD-4046-ADB6-15D5C89EDDB9}" type="sibTrans" cxnId="{BDD7D90C-FFD8-4C3E-B837-D7CE3BB707F7}">
      <dgm:prSet/>
      <dgm:spPr/>
      <dgm:t>
        <a:bodyPr/>
        <a:lstStyle/>
        <a:p>
          <a:endParaRPr lang="el-GR"/>
        </a:p>
      </dgm:t>
    </dgm:pt>
    <dgm:pt modelId="{D0184789-C169-4474-B88F-9FE70155D763}" type="pres">
      <dgm:prSet presAssocID="{EFCE7AE4-5197-4ACC-BBF8-D41A98AE7BF6}" presName="Name0" presStyleCnt="0">
        <dgm:presLayoutVars>
          <dgm:dir/>
          <dgm:resizeHandles val="exact"/>
        </dgm:presLayoutVars>
      </dgm:prSet>
      <dgm:spPr/>
    </dgm:pt>
    <dgm:pt modelId="{BC5DD0B0-7879-4D61-9ED9-4EFE5B916691}" type="pres">
      <dgm:prSet presAssocID="{EFCE7AE4-5197-4ACC-BBF8-D41A98AE7BF6}" presName="arrow" presStyleLbl="bgShp" presStyleIdx="0" presStyleCnt="1"/>
      <dgm:spPr/>
    </dgm:pt>
    <dgm:pt modelId="{94A16F78-1A7E-4CF9-8101-1288AC924BBE}" type="pres">
      <dgm:prSet presAssocID="{EFCE7AE4-5197-4ACC-BBF8-D41A98AE7BF6}" presName="points" presStyleCnt="0"/>
      <dgm:spPr/>
    </dgm:pt>
    <dgm:pt modelId="{3DD73833-5388-42E2-B525-96F6645E6B77}" type="pres">
      <dgm:prSet presAssocID="{FBF165C3-FF32-4C1A-84CA-323B8A725C41}" presName="compositeA" presStyleCnt="0"/>
      <dgm:spPr/>
    </dgm:pt>
    <dgm:pt modelId="{8790CABD-21FF-4C06-9B6E-C7179BD5E0CC}" type="pres">
      <dgm:prSet presAssocID="{FBF165C3-FF32-4C1A-84CA-323B8A725C41}" presName="textA" presStyleLbl="revTx" presStyleIdx="0" presStyleCnt="6" custScaleX="161220">
        <dgm:presLayoutVars>
          <dgm:bulletEnabled val="1"/>
        </dgm:presLayoutVars>
      </dgm:prSet>
      <dgm:spPr/>
    </dgm:pt>
    <dgm:pt modelId="{1AC681CA-D7B4-49F0-B833-DA7BC3F9AAD4}" type="pres">
      <dgm:prSet presAssocID="{FBF165C3-FF32-4C1A-84CA-323B8A725C41}" presName="circleA" presStyleLbl="node1" presStyleIdx="0" presStyleCnt="6"/>
      <dgm:spPr/>
    </dgm:pt>
    <dgm:pt modelId="{6B91F3B5-4073-4E5F-BC43-5EF608D45F96}" type="pres">
      <dgm:prSet presAssocID="{FBF165C3-FF32-4C1A-84CA-323B8A725C41}" presName="spaceA" presStyleCnt="0"/>
      <dgm:spPr/>
    </dgm:pt>
    <dgm:pt modelId="{CD2C017A-09AB-448D-BA5E-E17F71410EB1}" type="pres">
      <dgm:prSet presAssocID="{5B4AB304-5F9E-4D6E-BE3E-FDB4036BA668}" presName="space" presStyleCnt="0"/>
      <dgm:spPr/>
    </dgm:pt>
    <dgm:pt modelId="{7DACC597-E6F8-4AB0-913A-341457362DC9}" type="pres">
      <dgm:prSet presAssocID="{E0A5CCCE-563C-472E-90EF-0D82D4578ABF}" presName="compositeB" presStyleCnt="0"/>
      <dgm:spPr/>
    </dgm:pt>
    <dgm:pt modelId="{A194F8DE-46FA-45BB-9F51-327F253D27EE}" type="pres">
      <dgm:prSet presAssocID="{E0A5CCCE-563C-472E-90EF-0D82D4578ABF}" presName="textB" presStyleLbl="revTx" presStyleIdx="1" presStyleCnt="6" custScaleX="176039">
        <dgm:presLayoutVars>
          <dgm:bulletEnabled val="1"/>
        </dgm:presLayoutVars>
      </dgm:prSet>
      <dgm:spPr/>
    </dgm:pt>
    <dgm:pt modelId="{F6AFED74-FB2E-41AE-BEC4-F87260B51F49}" type="pres">
      <dgm:prSet presAssocID="{E0A5CCCE-563C-472E-90EF-0D82D4578ABF}" presName="circleB" presStyleLbl="node1" presStyleIdx="1" presStyleCnt="6"/>
      <dgm:spPr/>
    </dgm:pt>
    <dgm:pt modelId="{E69A91AB-C900-4C6A-8AAB-956A997833E0}" type="pres">
      <dgm:prSet presAssocID="{E0A5CCCE-563C-472E-90EF-0D82D4578ABF}" presName="spaceB" presStyleCnt="0"/>
      <dgm:spPr/>
    </dgm:pt>
    <dgm:pt modelId="{FDC3C1D1-A6EA-419D-AED8-C2972D252C75}" type="pres">
      <dgm:prSet presAssocID="{69EE5192-B500-4A6C-82BE-A0B564E19A50}" presName="space" presStyleCnt="0"/>
      <dgm:spPr/>
    </dgm:pt>
    <dgm:pt modelId="{BD281C1D-0DA7-4A4B-B8F5-4C29A2A94313}" type="pres">
      <dgm:prSet presAssocID="{FE86477F-77EA-452C-B649-38E9404125EF}" presName="compositeA" presStyleCnt="0"/>
      <dgm:spPr/>
    </dgm:pt>
    <dgm:pt modelId="{B99D8AF8-7F57-44BB-B286-77EC07F97BF9}" type="pres">
      <dgm:prSet presAssocID="{FE86477F-77EA-452C-B649-38E9404125EF}" presName="textA" presStyleLbl="revTx" presStyleIdx="2" presStyleCnt="6" custScaleX="166122">
        <dgm:presLayoutVars>
          <dgm:bulletEnabled val="1"/>
        </dgm:presLayoutVars>
      </dgm:prSet>
      <dgm:spPr/>
    </dgm:pt>
    <dgm:pt modelId="{34544758-9ACB-4FC0-B547-D9BF707FB6B7}" type="pres">
      <dgm:prSet presAssocID="{FE86477F-77EA-452C-B649-38E9404125EF}" presName="circleA" presStyleLbl="node1" presStyleIdx="2" presStyleCnt="6"/>
      <dgm:spPr/>
    </dgm:pt>
    <dgm:pt modelId="{31E7B457-9E72-43AE-9AF0-B2924B3DCD57}" type="pres">
      <dgm:prSet presAssocID="{FE86477F-77EA-452C-B649-38E9404125EF}" presName="spaceA" presStyleCnt="0"/>
      <dgm:spPr/>
    </dgm:pt>
    <dgm:pt modelId="{6D880563-70CC-4066-9725-0D28F79BD3A9}" type="pres">
      <dgm:prSet presAssocID="{068097B4-D95B-4DB8-B0CE-436193849B01}" presName="space" presStyleCnt="0"/>
      <dgm:spPr/>
    </dgm:pt>
    <dgm:pt modelId="{3D944805-01E0-41ED-A51A-5E4AA030506B}" type="pres">
      <dgm:prSet presAssocID="{80FC81B0-A4E1-4E5D-B8D0-D524C81AE3FB}" presName="compositeB" presStyleCnt="0"/>
      <dgm:spPr/>
    </dgm:pt>
    <dgm:pt modelId="{21BF4BA6-5A27-4418-A8C9-21671D658890}" type="pres">
      <dgm:prSet presAssocID="{80FC81B0-A4E1-4E5D-B8D0-D524C81AE3FB}" presName="textB" presStyleLbl="revTx" presStyleIdx="3" presStyleCnt="6" custScaleX="189599">
        <dgm:presLayoutVars>
          <dgm:bulletEnabled val="1"/>
        </dgm:presLayoutVars>
      </dgm:prSet>
      <dgm:spPr/>
    </dgm:pt>
    <dgm:pt modelId="{C12FC730-7029-4784-B92E-D421A76835D8}" type="pres">
      <dgm:prSet presAssocID="{80FC81B0-A4E1-4E5D-B8D0-D524C81AE3FB}" presName="circleB" presStyleLbl="node1" presStyleIdx="3" presStyleCnt="6"/>
      <dgm:spPr/>
    </dgm:pt>
    <dgm:pt modelId="{D2D5BB78-0996-4D56-8FCF-28854EA180DA}" type="pres">
      <dgm:prSet presAssocID="{80FC81B0-A4E1-4E5D-B8D0-D524C81AE3FB}" presName="spaceB" presStyleCnt="0"/>
      <dgm:spPr/>
    </dgm:pt>
    <dgm:pt modelId="{BF90FED5-DE3E-4866-A6EF-ABB34020FE80}" type="pres">
      <dgm:prSet presAssocID="{E42FE62D-0864-4423-B00C-345BC989766F}" presName="space" presStyleCnt="0"/>
      <dgm:spPr/>
    </dgm:pt>
    <dgm:pt modelId="{012FAC46-31C2-4C29-ACE5-814E99F9BFA1}" type="pres">
      <dgm:prSet presAssocID="{E1E810B9-2405-4C54-B806-E8DE90FACEC0}" presName="compositeA" presStyleCnt="0"/>
      <dgm:spPr/>
    </dgm:pt>
    <dgm:pt modelId="{8275E281-87BD-4E59-A32A-090A96564289}" type="pres">
      <dgm:prSet presAssocID="{E1E810B9-2405-4C54-B806-E8DE90FACEC0}" presName="textA" presStyleLbl="revTx" presStyleIdx="4" presStyleCnt="6" custScaleX="158818">
        <dgm:presLayoutVars>
          <dgm:bulletEnabled val="1"/>
        </dgm:presLayoutVars>
      </dgm:prSet>
      <dgm:spPr/>
    </dgm:pt>
    <dgm:pt modelId="{7F123253-837A-479F-881F-680AC9D52F87}" type="pres">
      <dgm:prSet presAssocID="{E1E810B9-2405-4C54-B806-E8DE90FACEC0}" presName="circleA" presStyleLbl="node1" presStyleIdx="4" presStyleCnt="6"/>
      <dgm:spPr/>
    </dgm:pt>
    <dgm:pt modelId="{19DFD705-61F8-4873-A1F9-3F76F6ADC798}" type="pres">
      <dgm:prSet presAssocID="{E1E810B9-2405-4C54-B806-E8DE90FACEC0}" presName="spaceA" presStyleCnt="0"/>
      <dgm:spPr/>
    </dgm:pt>
    <dgm:pt modelId="{0099EC21-7617-4B69-83AC-835DC42000DB}" type="pres">
      <dgm:prSet presAssocID="{1024DA25-0976-42F0-B9A0-A235FD394010}" presName="space" presStyleCnt="0"/>
      <dgm:spPr/>
    </dgm:pt>
    <dgm:pt modelId="{C3B4B72C-C6EE-4D47-A0DB-C3B4B195B2DB}" type="pres">
      <dgm:prSet presAssocID="{1BA9FB76-C679-4E4D-9943-2B3B3F595D7C}" presName="compositeB" presStyleCnt="0"/>
      <dgm:spPr/>
    </dgm:pt>
    <dgm:pt modelId="{8D8825E1-C7C2-491C-9128-A43111D0F377}" type="pres">
      <dgm:prSet presAssocID="{1BA9FB76-C679-4E4D-9943-2B3B3F595D7C}" presName="textB" presStyleLbl="revTx" presStyleIdx="5" presStyleCnt="6" custScaleX="176107">
        <dgm:presLayoutVars>
          <dgm:bulletEnabled val="1"/>
        </dgm:presLayoutVars>
      </dgm:prSet>
      <dgm:spPr/>
    </dgm:pt>
    <dgm:pt modelId="{F2850B78-9809-4628-A895-477D20FDC259}" type="pres">
      <dgm:prSet presAssocID="{1BA9FB76-C679-4E4D-9943-2B3B3F595D7C}" presName="circleB" presStyleLbl="node1" presStyleIdx="5" presStyleCnt="6"/>
      <dgm:spPr/>
    </dgm:pt>
    <dgm:pt modelId="{62951747-B8B7-40E4-8041-FA132F12B66C}" type="pres">
      <dgm:prSet presAssocID="{1BA9FB76-C679-4E4D-9943-2B3B3F595D7C}" presName="spaceB" presStyleCnt="0"/>
      <dgm:spPr/>
    </dgm:pt>
  </dgm:ptLst>
  <dgm:cxnLst>
    <dgm:cxn modelId="{9CF57904-1074-46C3-9773-622785D82947}" srcId="{EFCE7AE4-5197-4ACC-BBF8-D41A98AE7BF6}" destId="{FE86477F-77EA-452C-B649-38E9404125EF}" srcOrd="2" destOrd="0" parTransId="{0533451D-957B-46F3-9A8D-A7A96DA884C0}" sibTransId="{068097B4-D95B-4DB8-B0CE-436193849B01}"/>
    <dgm:cxn modelId="{BDD7D90C-FFD8-4C3E-B837-D7CE3BB707F7}" srcId="{EFCE7AE4-5197-4ACC-BBF8-D41A98AE7BF6}" destId="{1BA9FB76-C679-4E4D-9943-2B3B3F595D7C}" srcOrd="5" destOrd="0" parTransId="{A31EADFC-34C0-41A3-88E0-831747DA83BA}" sibTransId="{97CB54AD-2CDD-4046-ADB6-15D5C89EDDB9}"/>
    <dgm:cxn modelId="{9941F124-B81C-4420-BA7D-35C395D6E4F7}" srcId="{EFCE7AE4-5197-4ACC-BBF8-D41A98AE7BF6}" destId="{80FC81B0-A4E1-4E5D-B8D0-D524C81AE3FB}" srcOrd="3" destOrd="0" parTransId="{8AFA5CFA-9251-4702-896A-4C309211C51C}" sibTransId="{E42FE62D-0864-4423-B00C-345BC989766F}"/>
    <dgm:cxn modelId="{BCB6043B-85BA-41D5-A470-7C53CDBA6279}" srcId="{EFCE7AE4-5197-4ACC-BBF8-D41A98AE7BF6}" destId="{E0A5CCCE-563C-472E-90EF-0D82D4578ABF}" srcOrd="1" destOrd="0" parTransId="{D239DA97-30D5-4F16-BB68-2BE18C463C31}" sibTransId="{69EE5192-B500-4A6C-82BE-A0B564E19A50}"/>
    <dgm:cxn modelId="{3D9A916D-CC48-4D78-AF92-11FAFEFA69DD}" type="presOf" srcId="{E0A5CCCE-563C-472E-90EF-0D82D4578ABF}" destId="{A194F8DE-46FA-45BB-9F51-327F253D27EE}" srcOrd="0" destOrd="0" presId="urn:microsoft.com/office/officeart/2005/8/layout/hProcess11"/>
    <dgm:cxn modelId="{A33D085A-BC47-407B-8BA0-CE5CA2C3DD86}" type="presOf" srcId="{FE86477F-77EA-452C-B649-38E9404125EF}" destId="{B99D8AF8-7F57-44BB-B286-77EC07F97BF9}" srcOrd="0" destOrd="0" presId="urn:microsoft.com/office/officeart/2005/8/layout/hProcess11"/>
    <dgm:cxn modelId="{A7D54F85-1FE8-453F-BD6B-47529B1BE627}" type="presOf" srcId="{80FC81B0-A4E1-4E5D-B8D0-D524C81AE3FB}" destId="{21BF4BA6-5A27-4418-A8C9-21671D658890}" srcOrd="0" destOrd="0" presId="urn:microsoft.com/office/officeart/2005/8/layout/hProcess11"/>
    <dgm:cxn modelId="{EE2E1F97-F9EB-4C0E-9DEC-8ED62CE9CBD2}" type="presOf" srcId="{EFCE7AE4-5197-4ACC-BBF8-D41A98AE7BF6}" destId="{D0184789-C169-4474-B88F-9FE70155D763}" srcOrd="0" destOrd="0" presId="urn:microsoft.com/office/officeart/2005/8/layout/hProcess11"/>
    <dgm:cxn modelId="{AEDC1AA4-AE0B-42CD-AC80-64F682FB6B63}" srcId="{EFCE7AE4-5197-4ACC-BBF8-D41A98AE7BF6}" destId="{E1E810B9-2405-4C54-B806-E8DE90FACEC0}" srcOrd="4" destOrd="0" parTransId="{428126B2-76A3-487B-BD2F-1F52EFC19F7E}" sibTransId="{1024DA25-0976-42F0-B9A0-A235FD394010}"/>
    <dgm:cxn modelId="{C18D25D3-E7D0-4154-A3DB-C9611D753102}" type="presOf" srcId="{1BA9FB76-C679-4E4D-9943-2B3B3F595D7C}" destId="{8D8825E1-C7C2-491C-9128-A43111D0F377}" srcOrd="0" destOrd="0" presId="urn:microsoft.com/office/officeart/2005/8/layout/hProcess11"/>
    <dgm:cxn modelId="{FB6B1EEE-A2A7-49E8-9FAC-28636C39063C}" srcId="{EFCE7AE4-5197-4ACC-BBF8-D41A98AE7BF6}" destId="{FBF165C3-FF32-4C1A-84CA-323B8A725C41}" srcOrd="0" destOrd="0" parTransId="{652D16FE-4B0B-4BB4-85BF-10243DA53E37}" sibTransId="{5B4AB304-5F9E-4D6E-BE3E-FDB4036BA668}"/>
    <dgm:cxn modelId="{675804F1-7A6B-4CB6-AAA2-01093B6C4095}" type="presOf" srcId="{FBF165C3-FF32-4C1A-84CA-323B8A725C41}" destId="{8790CABD-21FF-4C06-9B6E-C7179BD5E0CC}" srcOrd="0" destOrd="0" presId="urn:microsoft.com/office/officeart/2005/8/layout/hProcess11"/>
    <dgm:cxn modelId="{ABCAF7F7-ECB3-4347-839A-8191D56DFCFF}" type="presOf" srcId="{E1E810B9-2405-4C54-B806-E8DE90FACEC0}" destId="{8275E281-87BD-4E59-A32A-090A96564289}" srcOrd="0" destOrd="0" presId="urn:microsoft.com/office/officeart/2005/8/layout/hProcess11"/>
    <dgm:cxn modelId="{ECB17D63-0028-444D-8C44-C9DEF3087862}" type="presParOf" srcId="{D0184789-C169-4474-B88F-9FE70155D763}" destId="{BC5DD0B0-7879-4D61-9ED9-4EFE5B916691}" srcOrd="0" destOrd="0" presId="urn:microsoft.com/office/officeart/2005/8/layout/hProcess11"/>
    <dgm:cxn modelId="{35739DD5-E20F-4B00-8E4B-D429F34FCF11}" type="presParOf" srcId="{D0184789-C169-4474-B88F-9FE70155D763}" destId="{94A16F78-1A7E-4CF9-8101-1288AC924BBE}" srcOrd="1" destOrd="0" presId="urn:microsoft.com/office/officeart/2005/8/layout/hProcess11"/>
    <dgm:cxn modelId="{FC169D70-14A5-4C54-A74B-F2A54C39FA33}" type="presParOf" srcId="{94A16F78-1A7E-4CF9-8101-1288AC924BBE}" destId="{3DD73833-5388-42E2-B525-96F6645E6B77}" srcOrd="0" destOrd="0" presId="urn:microsoft.com/office/officeart/2005/8/layout/hProcess11"/>
    <dgm:cxn modelId="{052DD758-7E5F-4FEA-A6C9-0DC9484E0C8F}" type="presParOf" srcId="{3DD73833-5388-42E2-B525-96F6645E6B77}" destId="{8790CABD-21FF-4C06-9B6E-C7179BD5E0CC}" srcOrd="0" destOrd="0" presId="urn:microsoft.com/office/officeart/2005/8/layout/hProcess11"/>
    <dgm:cxn modelId="{50203AA5-48F5-472F-9400-9E3A534E41B6}" type="presParOf" srcId="{3DD73833-5388-42E2-B525-96F6645E6B77}" destId="{1AC681CA-D7B4-49F0-B833-DA7BC3F9AAD4}" srcOrd="1" destOrd="0" presId="urn:microsoft.com/office/officeart/2005/8/layout/hProcess11"/>
    <dgm:cxn modelId="{CFFD067E-2F42-45B9-A1A0-1BC9539572ED}" type="presParOf" srcId="{3DD73833-5388-42E2-B525-96F6645E6B77}" destId="{6B91F3B5-4073-4E5F-BC43-5EF608D45F96}" srcOrd="2" destOrd="0" presId="urn:microsoft.com/office/officeart/2005/8/layout/hProcess11"/>
    <dgm:cxn modelId="{895D35F8-2BEB-41A2-893B-5A0E33E9CA5A}" type="presParOf" srcId="{94A16F78-1A7E-4CF9-8101-1288AC924BBE}" destId="{CD2C017A-09AB-448D-BA5E-E17F71410EB1}" srcOrd="1" destOrd="0" presId="urn:microsoft.com/office/officeart/2005/8/layout/hProcess11"/>
    <dgm:cxn modelId="{75AB72B5-1659-4E47-887C-2738A58B7C2F}" type="presParOf" srcId="{94A16F78-1A7E-4CF9-8101-1288AC924BBE}" destId="{7DACC597-E6F8-4AB0-913A-341457362DC9}" srcOrd="2" destOrd="0" presId="urn:microsoft.com/office/officeart/2005/8/layout/hProcess11"/>
    <dgm:cxn modelId="{7A80C066-69CD-4D22-9447-8C900C9B2E3E}" type="presParOf" srcId="{7DACC597-E6F8-4AB0-913A-341457362DC9}" destId="{A194F8DE-46FA-45BB-9F51-327F253D27EE}" srcOrd="0" destOrd="0" presId="urn:microsoft.com/office/officeart/2005/8/layout/hProcess11"/>
    <dgm:cxn modelId="{D2F2C684-F6B0-483E-B38A-4B896C0429E1}" type="presParOf" srcId="{7DACC597-E6F8-4AB0-913A-341457362DC9}" destId="{F6AFED74-FB2E-41AE-BEC4-F87260B51F49}" srcOrd="1" destOrd="0" presId="urn:microsoft.com/office/officeart/2005/8/layout/hProcess11"/>
    <dgm:cxn modelId="{506DFAF4-8EB5-40DD-B4F8-9701AC2AACF0}" type="presParOf" srcId="{7DACC597-E6F8-4AB0-913A-341457362DC9}" destId="{E69A91AB-C900-4C6A-8AAB-956A997833E0}" srcOrd="2" destOrd="0" presId="urn:microsoft.com/office/officeart/2005/8/layout/hProcess11"/>
    <dgm:cxn modelId="{B62EBFC8-6275-4599-A793-86498B3B8669}" type="presParOf" srcId="{94A16F78-1A7E-4CF9-8101-1288AC924BBE}" destId="{FDC3C1D1-A6EA-419D-AED8-C2972D252C75}" srcOrd="3" destOrd="0" presId="urn:microsoft.com/office/officeart/2005/8/layout/hProcess11"/>
    <dgm:cxn modelId="{5771B678-60FD-40F7-964D-A46DC91A207F}" type="presParOf" srcId="{94A16F78-1A7E-4CF9-8101-1288AC924BBE}" destId="{BD281C1D-0DA7-4A4B-B8F5-4C29A2A94313}" srcOrd="4" destOrd="0" presId="urn:microsoft.com/office/officeart/2005/8/layout/hProcess11"/>
    <dgm:cxn modelId="{801BFEAD-90D9-42F3-BB64-0424749D877E}" type="presParOf" srcId="{BD281C1D-0DA7-4A4B-B8F5-4C29A2A94313}" destId="{B99D8AF8-7F57-44BB-B286-77EC07F97BF9}" srcOrd="0" destOrd="0" presId="urn:microsoft.com/office/officeart/2005/8/layout/hProcess11"/>
    <dgm:cxn modelId="{1F466AE6-E4C3-48DF-96A1-44017BAB0A1F}" type="presParOf" srcId="{BD281C1D-0DA7-4A4B-B8F5-4C29A2A94313}" destId="{34544758-9ACB-4FC0-B547-D9BF707FB6B7}" srcOrd="1" destOrd="0" presId="urn:microsoft.com/office/officeart/2005/8/layout/hProcess11"/>
    <dgm:cxn modelId="{A468516F-F6E9-4330-9ABA-12DC57BA12DE}" type="presParOf" srcId="{BD281C1D-0DA7-4A4B-B8F5-4C29A2A94313}" destId="{31E7B457-9E72-43AE-9AF0-B2924B3DCD57}" srcOrd="2" destOrd="0" presId="urn:microsoft.com/office/officeart/2005/8/layout/hProcess11"/>
    <dgm:cxn modelId="{8891F7E4-A9D8-485D-9F60-5D2FE9133428}" type="presParOf" srcId="{94A16F78-1A7E-4CF9-8101-1288AC924BBE}" destId="{6D880563-70CC-4066-9725-0D28F79BD3A9}" srcOrd="5" destOrd="0" presId="urn:microsoft.com/office/officeart/2005/8/layout/hProcess11"/>
    <dgm:cxn modelId="{8A37FAEE-E0CA-4EB1-A688-A5C05D2C4791}" type="presParOf" srcId="{94A16F78-1A7E-4CF9-8101-1288AC924BBE}" destId="{3D944805-01E0-41ED-A51A-5E4AA030506B}" srcOrd="6" destOrd="0" presId="urn:microsoft.com/office/officeart/2005/8/layout/hProcess11"/>
    <dgm:cxn modelId="{29F94C74-7B1E-4CF7-80FC-706AE2A56329}" type="presParOf" srcId="{3D944805-01E0-41ED-A51A-5E4AA030506B}" destId="{21BF4BA6-5A27-4418-A8C9-21671D658890}" srcOrd="0" destOrd="0" presId="urn:microsoft.com/office/officeart/2005/8/layout/hProcess11"/>
    <dgm:cxn modelId="{20E06EC3-342F-414B-BEC8-6D1EBFFD4965}" type="presParOf" srcId="{3D944805-01E0-41ED-A51A-5E4AA030506B}" destId="{C12FC730-7029-4784-B92E-D421A76835D8}" srcOrd="1" destOrd="0" presId="urn:microsoft.com/office/officeart/2005/8/layout/hProcess11"/>
    <dgm:cxn modelId="{E7E50B4F-1226-4643-9A7A-34E324D5B879}" type="presParOf" srcId="{3D944805-01E0-41ED-A51A-5E4AA030506B}" destId="{D2D5BB78-0996-4D56-8FCF-28854EA180DA}" srcOrd="2" destOrd="0" presId="urn:microsoft.com/office/officeart/2005/8/layout/hProcess11"/>
    <dgm:cxn modelId="{E29A3D59-C380-47AD-952E-D5A5E39FAF74}" type="presParOf" srcId="{94A16F78-1A7E-4CF9-8101-1288AC924BBE}" destId="{BF90FED5-DE3E-4866-A6EF-ABB34020FE80}" srcOrd="7" destOrd="0" presId="urn:microsoft.com/office/officeart/2005/8/layout/hProcess11"/>
    <dgm:cxn modelId="{F0C74A30-FC23-495E-8F8B-2DC8549911B6}" type="presParOf" srcId="{94A16F78-1A7E-4CF9-8101-1288AC924BBE}" destId="{012FAC46-31C2-4C29-ACE5-814E99F9BFA1}" srcOrd="8" destOrd="0" presId="urn:microsoft.com/office/officeart/2005/8/layout/hProcess11"/>
    <dgm:cxn modelId="{DFD57406-8738-4C20-A778-010C9B5F1107}" type="presParOf" srcId="{012FAC46-31C2-4C29-ACE5-814E99F9BFA1}" destId="{8275E281-87BD-4E59-A32A-090A96564289}" srcOrd="0" destOrd="0" presId="urn:microsoft.com/office/officeart/2005/8/layout/hProcess11"/>
    <dgm:cxn modelId="{B9D0247B-F58A-4707-880E-CFF9F7B36610}" type="presParOf" srcId="{012FAC46-31C2-4C29-ACE5-814E99F9BFA1}" destId="{7F123253-837A-479F-881F-680AC9D52F87}" srcOrd="1" destOrd="0" presId="urn:microsoft.com/office/officeart/2005/8/layout/hProcess11"/>
    <dgm:cxn modelId="{5E639AC9-89A2-4CE5-B512-0E6914EA8C6D}" type="presParOf" srcId="{012FAC46-31C2-4C29-ACE5-814E99F9BFA1}" destId="{19DFD705-61F8-4873-A1F9-3F76F6ADC798}" srcOrd="2" destOrd="0" presId="urn:microsoft.com/office/officeart/2005/8/layout/hProcess11"/>
    <dgm:cxn modelId="{F7874C34-9B89-4435-B2B4-E4B06C61A920}" type="presParOf" srcId="{94A16F78-1A7E-4CF9-8101-1288AC924BBE}" destId="{0099EC21-7617-4B69-83AC-835DC42000DB}" srcOrd="9" destOrd="0" presId="urn:microsoft.com/office/officeart/2005/8/layout/hProcess11"/>
    <dgm:cxn modelId="{5FB342D9-1F95-49D5-92BF-B399FDF27933}" type="presParOf" srcId="{94A16F78-1A7E-4CF9-8101-1288AC924BBE}" destId="{C3B4B72C-C6EE-4D47-A0DB-C3B4B195B2DB}" srcOrd="10" destOrd="0" presId="urn:microsoft.com/office/officeart/2005/8/layout/hProcess11"/>
    <dgm:cxn modelId="{CE5BDE09-669B-45A9-85C7-379700AA7FC1}" type="presParOf" srcId="{C3B4B72C-C6EE-4D47-A0DB-C3B4B195B2DB}" destId="{8D8825E1-C7C2-491C-9128-A43111D0F377}" srcOrd="0" destOrd="0" presId="urn:microsoft.com/office/officeart/2005/8/layout/hProcess11"/>
    <dgm:cxn modelId="{52CE59EE-6C7E-4C4C-833B-DFA66C733B99}" type="presParOf" srcId="{C3B4B72C-C6EE-4D47-A0DB-C3B4B195B2DB}" destId="{F2850B78-9809-4628-A895-477D20FDC259}" srcOrd="1" destOrd="0" presId="urn:microsoft.com/office/officeart/2005/8/layout/hProcess11"/>
    <dgm:cxn modelId="{06D7C297-67A8-4373-9CD1-A74D474CAD98}" type="presParOf" srcId="{C3B4B72C-C6EE-4D47-A0DB-C3B4B195B2DB}" destId="{62951747-B8B7-40E4-8041-FA132F12B66C}"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D0B0-7879-4D61-9ED9-4EFE5B916691}">
      <dsp:nvSpPr>
        <dsp:cNvPr id="0" name=""/>
        <dsp:cNvSpPr/>
      </dsp:nvSpPr>
      <dsp:spPr>
        <a:xfrm>
          <a:off x="0" y="1304692"/>
          <a:ext cx="11831444" cy="1739590"/>
        </a:xfrm>
        <a:prstGeom prst="notched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790CABD-21FF-4C06-9B6E-C7179BD5E0CC}">
      <dsp:nvSpPr>
        <dsp:cNvPr id="0" name=""/>
        <dsp:cNvSpPr/>
      </dsp:nvSpPr>
      <dsp:spPr>
        <a:xfrm>
          <a:off x="259" y="0"/>
          <a:ext cx="1630379"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Impostazione</a:t>
          </a:r>
          <a:endParaRPr lang="el-GR" sz="1800" kern="1200"/>
        </a:p>
      </dsp:txBody>
      <dsp:txXfrm>
        <a:off x="259" y="0"/>
        <a:ext cx="1630379" cy="1739590"/>
      </dsp:txXfrm>
    </dsp:sp>
    <dsp:sp modelId="{1AC681CA-D7B4-49F0-B833-DA7BC3F9AAD4}">
      <dsp:nvSpPr>
        <dsp:cNvPr id="0" name=""/>
        <dsp:cNvSpPr/>
      </dsp:nvSpPr>
      <dsp:spPr>
        <a:xfrm>
          <a:off x="598000" y="1957039"/>
          <a:ext cx="434897" cy="4348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94F8DE-46FA-45BB-9F51-327F253D27EE}">
      <dsp:nvSpPr>
        <dsp:cNvPr id="0" name=""/>
        <dsp:cNvSpPr/>
      </dsp:nvSpPr>
      <dsp:spPr>
        <a:xfrm>
          <a:off x="1681203" y="2609385"/>
          <a:ext cx="1780241"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Identificazione dei servizi</a:t>
          </a:r>
          <a:endParaRPr lang="el-GR" sz="1600" kern="1200"/>
        </a:p>
      </dsp:txBody>
      <dsp:txXfrm>
        <a:off x="1681203" y="2609385"/>
        <a:ext cx="1780241" cy="1739590"/>
      </dsp:txXfrm>
    </dsp:sp>
    <dsp:sp modelId="{F6AFED74-FB2E-41AE-BEC4-F87260B51F49}">
      <dsp:nvSpPr>
        <dsp:cNvPr id="0" name=""/>
        <dsp:cNvSpPr/>
      </dsp:nvSpPr>
      <dsp:spPr>
        <a:xfrm>
          <a:off x="2353874" y="1957039"/>
          <a:ext cx="434897" cy="434897"/>
        </a:xfrm>
        <a:prstGeom prst="ellipse">
          <a:avLst/>
        </a:prstGeom>
        <a:gradFill rotWithShape="0">
          <a:gsLst>
            <a:gs pos="0">
              <a:schemeClr val="accent2">
                <a:hueOff val="2171243"/>
                <a:satOff val="6160"/>
                <a:lumOff val="1176"/>
                <a:alphaOff val="0"/>
                <a:satMod val="103000"/>
                <a:lumMod val="102000"/>
                <a:tint val="94000"/>
              </a:schemeClr>
            </a:gs>
            <a:gs pos="50000">
              <a:schemeClr val="accent2">
                <a:hueOff val="2171243"/>
                <a:satOff val="6160"/>
                <a:lumOff val="1176"/>
                <a:alphaOff val="0"/>
                <a:satMod val="110000"/>
                <a:lumMod val="100000"/>
                <a:shade val="100000"/>
              </a:schemeClr>
            </a:gs>
            <a:gs pos="100000">
              <a:schemeClr val="accent2">
                <a:hueOff val="2171243"/>
                <a:satOff val="6160"/>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9D8AF8-7F57-44BB-B286-77EC07F97BF9}">
      <dsp:nvSpPr>
        <dsp:cNvPr id="0" name=""/>
        <dsp:cNvSpPr/>
      </dsp:nvSpPr>
      <dsp:spPr>
        <a:xfrm>
          <a:off x="3512008" y="0"/>
          <a:ext cx="1679952"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Piano d’azione</a:t>
          </a:r>
          <a:endParaRPr lang="el-GR" sz="1600" kern="1200"/>
        </a:p>
      </dsp:txBody>
      <dsp:txXfrm>
        <a:off x="3512008" y="0"/>
        <a:ext cx="1679952" cy="1739590"/>
      </dsp:txXfrm>
    </dsp:sp>
    <dsp:sp modelId="{34544758-9ACB-4FC0-B547-D9BF707FB6B7}">
      <dsp:nvSpPr>
        <dsp:cNvPr id="0" name=""/>
        <dsp:cNvSpPr/>
      </dsp:nvSpPr>
      <dsp:spPr>
        <a:xfrm>
          <a:off x="4134535" y="1957039"/>
          <a:ext cx="434897" cy="434897"/>
        </a:xfrm>
        <a:prstGeom prst="ellipse">
          <a:avLst/>
        </a:prstGeom>
        <a:gradFill rotWithShape="0">
          <a:gsLst>
            <a:gs pos="0">
              <a:schemeClr val="accent2">
                <a:hueOff val="4342486"/>
                <a:satOff val="12320"/>
                <a:lumOff val="2353"/>
                <a:alphaOff val="0"/>
                <a:satMod val="103000"/>
                <a:lumMod val="102000"/>
                <a:tint val="94000"/>
              </a:schemeClr>
            </a:gs>
            <a:gs pos="50000">
              <a:schemeClr val="accent2">
                <a:hueOff val="4342486"/>
                <a:satOff val="12320"/>
                <a:lumOff val="2353"/>
                <a:alphaOff val="0"/>
                <a:satMod val="110000"/>
                <a:lumMod val="100000"/>
                <a:shade val="100000"/>
              </a:schemeClr>
            </a:gs>
            <a:gs pos="100000">
              <a:schemeClr val="accent2">
                <a:hueOff val="4342486"/>
                <a:satOff val="12320"/>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BF4BA6-5A27-4418-A8C9-21671D658890}">
      <dsp:nvSpPr>
        <dsp:cNvPr id="0" name=""/>
        <dsp:cNvSpPr/>
      </dsp:nvSpPr>
      <dsp:spPr>
        <a:xfrm>
          <a:off x="5242524" y="2609385"/>
          <a:ext cx="1917370"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Implementazione</a:t>
          </a:r>
          <a:endParaRPr lang="el-GR" sz="1600" kern="1200"/>
        </a:p>
      </dsp:txBody>
      <dsp:txXfrm>
        <a:off x="5242524" y="2609385"/>
        <a:ext cx="1917370" cy="1739590"/>
      </dsp:txXfrm>
    </dsp:sp>
    <dsp:sp modelId="{C12FC730-7029-4784-B92E-D421A76835D8}">
      <dsp:nvSpPr>
        <dsp:cNvPr id="0" name=""/>
        <dsp:cNvSpPr/>
      </dsp:nvSpPr>
      <dsp:spPr>
        <a:xfrm>
          <a:off x="5983760" y="1957039"/>
          <a:ext cx="434897" cy="434897"/>
        </a:xfrm>
        <a:prstGeom prst="ellipse">
          <a:avLst/>
        </a:prstGeom>
        <a:gradFill rotWithShape="0">
          <a:gsLst>
            <a:gs pos="0">
              <a:schemeClr val="accent2">
                <a:hueOff val="6513729"/>
                <a:satOff val="18481"/>
                <a:lumOff val="3529"/>
                <a:alphaOff val="0"/>
                <a:satMod val="103000"/>
                <a:lumMod val="102000"/>
                <a:tint val="94000"/>
              </a:schemeClr>
            </a:gs>
            <a:gs pos="50000">
              <a:schemeClr val="accent2">
                <a:hueOff val="6513729"/>
                <a:satOff val="18481"/>
                <a:lumOff val="3529"/>
                <a:alphaOff val="0"/>
                <a:satMod val="110000"/>
                <a:lumMod val="100000"/>
                <a:shade val="100000"/>
              </a:schemeClr>
            </a:gs>
            <a:gs pos="100000">
              <a:schemeClr val="accent2">
                <a:hueOff val="6513729"/>
                <a:satOff val="1848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275E281-87BD-4E59-A32A-090A96564289}">
      <dsp:nvSpPr>
        <dsp:cNvPr id="0" name=""/>
        <dsp:cNvSpPr/>
      </dsp:nvSpPr>
      <dsp:spPr>
        <a:xfrm>
          <a:off x="7210458" y="0"/>
          <a:ext cx="1606089"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Gestione</a:t>
          </a:r>
          <a:endParaRPr lang="el-GR" sz="1200" kern="1200"/>
        </a:p>
      </dsp:txBody>
      <dsp:txXfrm>
        <a:off x="7210458" y="0"/>
        <a:ext cx="1606089" cy="1739590"/>
      </dsp:txXfrm>
    </dsp:sp>
    <dsp:sp modelId="{7F123253-837A-479F-881F-680AC9D52F87}">
      <dsp:nvSpPr>
        <dsp:cNvPr id="0" name=""/>
        <dsp:cNvSpPr/>
      </dsp:nvSpPr>
      <dsp:spPr>
        <a:xfrm>
          <a:off x="7796054" y="1957039"/>
          <a:ext cx="434897" cy="434897"/>
        </a:xfrm>
        <a:prstGeom prst="ellipse">
          <a:avLst/>
        </a:prstGeom>
        <a:gradFill rotWithShape="0">
          <a:gsLst>
            <a:gs pos="0">
              <a:schemeClr val="accent2">
                <a:hueOff val="8684973"/>
                <a:satOff val="24641"/>
                <a:lumOff val="4706"/>
                <a:alphaOff val="0"/>
                <a:satMod val="103000"/>
                <a:lumMod val="102000"/>
                <a:tint val="94000"/>
              </a:schemeClr>
            </a:gs>
            <a:gs pos="50000">
              <a:schemeClr val="accent2">
                <a:hueOff val="8684973"/>
                <a:satOff val="24641"/>
                <a:lumOff val="4706"/>
                <a:alphaOff val="0"/>
                <a:satMod val="110000"/>
                <a:lumMod val="100000"/>
                <a:shade val="100000"/>
              </a:schemeClr>
            </a:gs>
            <a:gs pos="100000">
              <a:schemeClr val="accent2">
                <a:hueOff val="8684973"/>
                <a:satOff val="24641"/>
                <a:lumOff val="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8825E1-C7C2-491C-9128-A43111D0F377}">
      <dsp:nvSpPr>
        <dsp:cNvPr id="0" name=""/>
        <dsp:cNvSpPr/>
      </dsp:nvSpPr>
      <dsp:spPr>
        <a:xfrm>
          <a:off x="8867111" y="2609385"/>
          <a:ext cx="1780928" cy="173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altLang="es-ES" sz="1600" kern="1200">
              <a:latin typeface="Arial Rounded MT Bold" pitchFamily="34" charset="0"/>
            </a:rPr>
            <a:t>Marketing</a:t>
          </a:r>
          <a:endParaRPr lang="el-GR" sz="1400" kern="1200"/>
        </a:p>
      </dsp:txBody>
      <dsp:txXfrm>
        <a:off x="8867111" y="2609385"/>
        <a:ext cx="1780928" cy="1739590"/>
      </dsp:txXfrm>
    </dsp:sp>
    <dsp:sp modelId="{F2850B78-9809-4628-A895-477D20FDC259}">
      <dsp:nvSpPr>
        <dsp:cNvPr id="0" name=""/>
        <dsp:cNvSpPr/>
      </dsp:nvSpPr>
      <dsp:spPr>
        <a:xfrm>
          <a:off x="9540127" y="1957039"/>
          <a:ext cx="434897" cy="434897"/>
        </a:xfrm>
        <a:prstGeom prst="ellipse">
          <a:avLst/>
        </a:prstGeom>
        <a:gradFill rotWithShape="0">
          <a:gsLst>
            <a:gs pos="0">
              <a:schemeClr val="accent2">
                <a:hueOff val="10856215"/>
                <a:satOff val="30801"/>
                <a:lumOff val="5882"/>
                <a:alphaOff val="0"/>
                <a:satMod val="103000"/>
                <a:lumMod val="102000"/>
                <a:tint val="94000"/>
              </a:schemeClr>
            </a:gs>
            <a:gs pos="50000">
              <a:schemeClr val="accent2">
                <a:hueOff val="10856215"/>
                <a:satOff val="30801"/>
                <a:lumOff val="5882"/>
                <a:alphaOff val="0"/>
                <a:satMod val="110000"/>
                <a:lumMod val="100000"/>
                <a:shade val="100000"/>
              </a:schemeClr>
            </a:gs>
            <a:gs pos="100000">
              <a:schemeClr val="accent2">
                <a:hueOff val="10856215"/>
                <a:satOff val="30801"/>
                <a:lumOff val="58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A6BBF-EC65-4767-9EB5-94A229EB00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2160D34E-8CAF-4A8E-A5E3-E38F92E5B8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A2A9708-84D9-44CA-80E5-65F6F3E3AEA4}" type="datetimeFigureOut">
              <a:rPr lang="en-GB"/>
              <a:pPr>
                <a:defRPr/>
              </a:pPr>
              <a:t>30/03/2021</a:t>
            </a:fld>
            <a:endParaRPr lang="en-GB"/>
          </a:p>
        </p:txBody>
      </p:sp>
      <p:sp>
        <p:nvSpPr>
          <p:cNvPr id="4" name="Footer Placeholder 3">
            <a:extLst>
              <a:ext uri="{FF2B5EF4-FFF2-40B4-BE49-F238E27FC236}">
                <a16:creationId xmlns:a16="http://schemas.microsoft.com/office/drawing/2014/main" id="{6DEEEBB9-0B66-43CD-9A10-289DC3B1CF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915B118-F9A5-409E-BFAE-07025B991FB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7DCA947-3FDC-4BA2-B393-1A7FDF0CC811}" type="slidenum">
              <a:rPr lang="en-GB" altLang="it-IT"/>
              <a:pPr/>
              <a:t>‹N›</a:t>
            </a:fld>
            <a:endParaRPr lang="en-GB"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98F70-CB9C-4F3B-80E1-6B2D2AC401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24AAD0CE-4F6C-42E5-B4DC-C39DCF49750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1FF7B59-0578-46D3-8E53-8C079457D420}" type="datetimeFigureOut">
              <a:rPr lang="en-GB"/>
              <a:pPr>
                <a:defRPr/>
              </a:pPr>
              <a:t>30/03/2021</a:t>
            </a:fld>
            <a:endParaRPr lang="en-GB"/>
          </a:p>
        </p:txBody>
      </p:sp>
      <p:sp>
        <p:nvSpPr>
          <p:cNvPr id="4" name="Slide Image Placeholder 3">
            <a:extLst>
              <a:ext uri="{FF2B5EF4-FFF2-40B4-BE49-F238E27FC236}">
                <a16:creationId xmlns:a16="http://schemas.microsoft.com/office/drawing/2014/main" id="{BB299BFA-D0FB-4209-A199-BB5EEA5B1A7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9E27800-C783-4BE2-88CD-A2316CF6D8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2FA3CF8-D92D-43B3-BD47-CFA56F73B8E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62DD2600-7B03-4914-985B-6B425B97FF4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A048864-9CB5-4767-B8EE-3C3E397FEEDC}" type="slidenum">
              <a:rPr lang="en-GB" altLang="it-IT"/>
              <a:pPr/>
              <a:t>‹N›</a:t>
            </a:fld>
            <a:endParaRPr lang="en-GB"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64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24962EB-731F-440A-ACB9-AE843F156E80}"/>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55437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06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7420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id="{F028459D-DBF1-4EA1-AE49-AD8611A5DA6A}"/>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86605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id="{9578FDA8-3DA8-4188-9F38-D49A41DF3277}"/>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1147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a:extLst>
              <a:ext uri="{FF2B5EF4-FFF2-40B4-BE49-F238E27FC236}">
                <a16:creationId xmlns:a16="http://schemas.microsoft.com/office/drawing/2014/main" id="{0F0E8F96-87DB-4517-854E-926E698097E9}"/>
              </a:ext>
            </a:extLst>
          </p:cNvPr>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29923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5" r:id="rId1"/>
    <p:sldLayoutId id="2147483898" r:id="rId2"/>
    <p:sldLayoutId id="2147483896" r:id="rId3"/>
    <p:sldLayoutId id="2147483897" r:id="rId4"/>
    <p:sldLayoutId id="2147483899" r:id="rId5"/>
    <p:sldLayoutId id="2147483900" r:id="rId6"/>
    <p:sldLayoutId id="2147483901"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18">
            <a:extLst>
              <a:ext uri="{FF2B5EF4-FFF2-40B4-BE49-F238E27FC236}">
                <a16:creationId xmlns:a16="http://schemas.microsoft.com/office/drawing/2014/main" id="{6142C609-7941-4BAC-9A2B-DC811ED92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A32BE557-162C-456F-8819-420AB7F97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4">
            <a:extLst>
              <a:ext uri="{FF2B5EF4-FFF2-40B4-BE49-F238E27FC236}">
                <a16:creationId xmlns:a16="http://schemas.microsoft.com/office/drawing/2014/main" id="{F1839ABD-CF37-4A0C-9FAD-996C99297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1">
            <a:extLst>
              <a:ext uri="{FF2B5EF4-FFF2-40B4-BE49-F238E27FC236}">
                <a16:creationId xmlns:a16="http://schemas.microsoft.com/office/drawing/2014/main" id="{26437295-F17D-4C5F-9D3A-EBA5F1DF42EE}"/>
              </a:ext>
            </a:extLst>
          </p:cNvPr>
          <p:cNvSpPr txBox="1">
            <a:spLocks noChangeArrowheads="1"/>
          </p:cNvSpPr>
          <p:nvPr/>
        </p:nvSpPr>
        <p:spPr bwMode="auto">
          <a:xfrm>
            <a:off x="2173288" y="2292350"/>
            <a:ext cx="7923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it-IT" altLang="it-IT" sz="4000">
                <a:latin typeface="Arial Rounded MT Bold" panose="020F0704030504030204" pitchFamily="34" charset="0"/>
              </a:rPr>
              <a:t>Itinerari Culturali e Turismo</a:t>
            </a:r>
            <a:endParaRPr lang="it-IT" altLang="it-IT"/>
          </a:p>
        </p:txBody>
      </p:sp>
      <p:sp>
        <p:nvSpPr>
          <p:cNvPr id="5126" name="Rettangolo 3">
            <a:extLst>
              <a:ext uri="{FF2B5EF4-FFF2-40B4-BE49-F238E27FC236}">
                <a16:creationId xmlns:a16="http://schemas.microsoft.com/office/drawing/2014/main" id="{71B94BA5-6836-4E15-A974-9753AD2A3434}"/>
              </a:ext>
            </a:extLst>
          </p:cNvPr>
          <p:cNvSpPr>
            <a:spLocks noChangeArrowheads="1"/>
          </p:cNvSpPr>
          <p:nvPr/>
        </p:nvSpPr>
        <p:spPr bwMode="auto">
          <a:xfrm>
            <a:off x="3375025" y="3092450"/>
            <a:ext cx="4727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fr-FR" altLang="it-IT" sz="2800" b="1"/>
              <a:t>Cultura &amp; Imprenditorialità</a:t>
            </a:r>
            <a:endParaRPr lang="it-IT" altLang="it-IT" sz="2800" b="1"/>
          </a:p>
        </p:txBody>
      </p:sp>
      <p:sp>
        <p:nvSpPr>
          <p:cNvPr id="5127" name="CasellaDiTesto 5">
            <a:extLst>
              <a:ext uri="{FF2B5EF4-FFF2-40B4-BE49-F238E27FC236}">
                <a16:creationId xmlns:a16="http://schemas.microsoft.com/office/drawing/2014/main" id="{49B0013F-268A-4995-B21C-962418C4156C}"/>
              </a:ext>
            </a:extLst>
          </p:cNvPr>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BB070-D666-4747-B1EC-A7B67DBA42BA}"/>
              </a:ext>
            </a:extLst>
          </p:cNvPr>
          <p:cNvSpPr txBox="1">
            <a:spLocks noChangeArrowheads="1"/>
          </p:cNvSpPr>
          <p:nvPr/>
        </p:nvSpPr>
        <p:spPr bwMode="auto">
          <a:xfrm>
            <a:off x="5270500" y="922338"/>
            <a:ext cx="564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Marketing</a:t>
            </a:r>
          </a:p>
        </p:txBody>
      </p:sp>
      <p:pic>
        <p:nvPicPr>
          <p:cNvPr id="14339" name="Picture 33">
            <a:extLst>
              <a:ext uri="{FF2B5EF4-FFF2-40B4-BE49-F238E27FC236}">
                <a16:creationId xmlns:a16="http://schemas.microsoft.com/office/drawing/2014/main" id="{BC3E1B8A-E78B-42ED-A58F-031F888AB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a:extLst>
              <a:ext uri="{FF2B5EF4-FFF2-40B4-BE49-F238E27FC236}">
                <a16:creationId xmlns:a16="http://schemas.microsoft.com/office/drawing/2014/main" id="{D1E8C3A7-5C56-4AEA-A3BE-3177390A0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B6F8EB55-29BD-4D2E-86C3-673A49707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a:extLst>
              <a:ext uri="{FF2B5EF4-FFF2-40B4-BE49-F238E27FC236}">
                <a16:creationId xmlns:a16="http://schemas.microsoft.com/office/drawing/2014/main" id="{DEF36F76-1A94-4AC9-A1EA-6BF27A1E1A3D}"/>
              </a:ext>
            </a:extLst>
          </p:cNvPr>
          <p:cNvSpPr>
            <a:spLocks noChangeArrowheads="1"/>
          </p:cNvSpPr>
          <p:nvPr/>
        </p:nvSpPr>
        <p:spPr bwMode="auto">
          <a:xfrm>
            <a:off x="434975" y="1920875"/>
            <a:ext cx="10002838" cy="4253921"/>
          </a:xfrm>
          <a:prstGeom prst="rect">
            <a:avLst/>
          </a:prstGeom>
          <a:noFill/>
          <a:ln w="9525">
            <a:noFill/>
            <a:miter lim="800000"/>
            <a:headEnd/>
            <a:tailEnd/>
          </a:ln>
        </p:spPr>
        <p:txBody>
          <a:bodyPr>
            <a:spAutoFit/>
          </a:bodyPr>
          <a:lstStyle/>
          <a:p>
            <a:pPr marL="342900" indent="-342900">
              <a:lnSpc>
                <a:spcPct val="114000"/>
              </a:lnSpc>
              <a:spcAft>
                <a:spcPts val="1000"/>
              </a:spcAft>
              <a:buFont typeface="Arial" charset="0"/>
              <a:buChar char="•"/>
              <a:defRPr/>
            </a:pPr>
            <a:r>
              <a:rPr lang="en-GB" altLang="es-ES" sz="2400">
                <a:latin typeface="Arial Rounded MT Bold" pitchFamily="34" charset="0"/>
              </a:rPr>
              <a:t>Mezzi di promozione di un Itinerario Culturale:  </a:t>
            </a:r>
          </a:p>
          <a:p>
            <a:pPr marL="800100" lvl="1" indent="-342900">
              <a:lnSpc>
                <a:spcPct val="114000"/>
              </a:lnSpc>
              <a:spcAft>
                <a:spcPts val="400"/>
              </a:spcAft>
              <a:buFont typeface="Arial" charset="0"/>
              <a:buChar char="•"/>
              <a:defRPr/>
            </a:pPr>
            <a:r>
              <a:rPr lang="en-GB" altLang="es-ES" sz="2400">
                <a:latin typeface="Arial Rounded MT Bold" pitchFamily="34" charset="0"/>
              </a:rPr>
              <a:t>sito web dedicato e mobile app</a:t>
            </a:r>
          </a:p>
          <a:p>
            <a:pPr marL="800100" lvl="1" indent="-342900">
              <a:lnSpc>
                <a:spcPct val="114000"/>
              </a:lnSpc>
              <a:spcAft>
                <a:spcPts val="400"/>
              </a:spcAft>
              <a:buFont typeface="Arial" charset="0"/>
              <a:buChar char="•"/>
              <a:defRPr/>
            </a:pPr>
            <a:r>
              <a:rPr lang="en-GB" altLang="es-ES" sz="2400">
                <a:latin typeface="Arial Rounded MT Bold" pitchFamily="34" charset="0"/>
              </a:rPr>
              <a:t>eventi promozionali</a:t>
            </a:r>
          </a:p>
          <a:p>
            <a:pPr marL="800100" lvl="1" indent="-342900">
              <a:lnSpc>
                <a:spcPct val="114000"/>
              </a:lnSpc>
              <a:spcAft>
                <a:spcPts val="400"/>
              </a:spcAft>
              <a:buFont typeface="Arial" charset="0"/>
              <a:buChar char="•"/>
              <a:defRPr/>
            </a:pPr>
            <a:r>
              <a:rPr lang="en-GB" altLang="es-ES" sz="2400">
                <a:latin typeface="Arial Rounded MT Bold" pitchFamily="34" charset="0"/>
              </a:rPr>
              <a:t>guide, brochure, mappe</a:t>
            </a:r>
          </a:p>
          <a:p>
            <a:pPr marL="800100" lvl="1" indent="-342900">
              <a:lnSpc>
                <a:spcPct val="114000"/>
              </a:lnSpc>
              <a:spcAft>
                <a:spcPts val="400"/>
              </a:spcAft>
              <a:buFont typeface="Arial" charset="0"/>
              <a:buChar char="•"/>
              <a:defRPr/>
            </a:pPr>
            <a:r>
              <a:rPr lang="en-GB" altLang="es-ES" sz="2400">
                <a:latin typeface="Arial Rounded MT Bold" pitchFamily="34" charset="0"/>
              </a:rPr>
              <a:t>pacchetti turismo </a:t>
            </a:r>
          </a:p>
          <a:p>
            <a:pPr marL="800100" lvl="1" indent="-342900">
              <a:lnSpc>
                <a:spcPct val="114000"/>
              </a:lnSpc>
              <a:spcAft>
                <a:spcPts val="600"/>
              </a:spcAft>
              <a:buFont typeface="Arial" charset="0"/>
              <a:buChar char="•"/>
              <a:defRPr/>
            </a:pPr>
            <a:r>
              <a:rPr lang="en-GB" altLang="es-ES" sz="2400">
                <a:latin typeface="Arial Rounded MT Bold" pitchFamily="34" charset="0"/>
              </a:rPr>
              <a:t>strumenti di apprendimento/formazione</a:t>
            </a:r>
          </a:p>
          <a:p>
            <a:pPr marL="342900" indent="-342900">
              <a:lnSpc>
                <a:spcPct val="114000"/>
              </a:lnSpc>
              <a:spcAft>
                <a:spcPts val="1000"/>
              </a:spcAft>
              <a:defRPr/>
            </a:pPr>
            <a:r>
              <a:rPr lang="en-US" altLang="es-ES" sz="2400">
                <a:solidFill>
                  <a:schemeClr val="accent3">
                    <a:lumMod val="50000"/>
                  </a:schemeClr>
                </a:solidFill>
                <a:latin typeface="Arial Rounded MT Bold" pitchFamily="34" charset="0"/>
              </a:rPr>
              <a:t>Indizio utile: </a:t>
            </a:r>
            <a:r>
              <a:rPr lang="en-US" altLang="es-ES" sz="2400">
                <a:latin typeface="Arial Rounded MT Bold" pitchFamily="34" charset="0"/>
              </a:rPr>
              <a:t>la cooperazione ed il “far rete” tra Partner permette di trarre vantaggio dalle complementarietà e beneficio da ciò che accomuna, contribuendo a promuovere l’itinerario.</a:t>
            </a:r>
          </a:p>
        </p:txBody>
      </p:sp>
      <p:pic>
        <p:nvPicPr>
          <p:cNvPr id="14343" name="6 - Εικόνα" descr="32-322369_download-marketing-clipart-hq-png-image-marketing-clipart.png">
            <a:extLst>
              <a:ext uri="{FF2B5EF4-FFF2-40B4-BE49-F238E27FC236}">
                <a16:creationId xmlns:a16="http://schemas.microsoft.com/office/drawing/2014/main" id="{8DF8F7C0-2F63-4D6E-ACB7-32930A2480E0}"/>
              </a:ext>
            </a:extLst>
          </p:cNvPr>
          <p:cNvPicPr>
            <a:picLocks noChangeAspect="1"/>
          </p:cNvPicPr>
          <p:nvPr/>
        </p:nvPicPr>
        <p:blipFill>
          <a:blip r:embed="rId5">
            <a:extLst>
              <a:ext uri="{28A0092B-C50C-407E-A947-70E740481C1C}">
                <a14:useLocalDpi xmlns:a14="http://schemas.microsoft.com/office/drawing/2010/main" val="0"/>
              </a:ext>
            </a:extLst>
          </a:blip>
          <a:srcRect l="5736" t="6422" r="4356" b="7797"/>
          <a:stretch>
            <a:fillRect/>
          </a:stretch>
        </p:blipFill>
        <p:spPr bwMode="auto">
          <a:xfrm>
            <a:off x="7238950" y="2482533"/>
            <a:ext cx="4518075" cy="211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D6000B-DE41-4EC4-9A65-E9617FD39917}"/>
              </a:ext>
            </a:extLst>
          </p:cNvPr>
          <p:cNvSpPr txBox="1">
            <a:spLocks noChangeArrowheads="1"/>
          </p:cNvSpPr>
          <p:nvPr/>
        </p:nvSpPr>
        <p:spPr bwMode="auto">
          <a:xfrm>
            <a:off x="993775" y="2360613"/>
            <a:ext cx="10804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s-ES" sz="3600">
                <a:latin typeface="Arial Rounded MT Bold" panose="020F0704030504030204" pitchFamily="34" charset="0"/>
              </a:rPr>
              <a:t>Turismo alternativo</a:t>
            </a:r>
          </a:p>
          <a:p>
            <a:pPr algn="ctr"/>
            <a:r>
              <a:rPr lang="en-US" altLang="es-ES" sz="3600">
                <a:latin typeface="Arial Rounded MT Bold" panose="020F0704030504030204" pitchFamily="34" charset="0"/>
              </a:rPr>
              <a:t>adatto agli Itinerari Culturali</a:t>
            </a:r>
          </a:p>
        </p:txBody>
      </p:sp>
      <p:pic>
        <p:nvPicPr>
          <p:cNvPr id="15363" name="Picture 33">
            <a:extLst>
              <a:ext uri="{FF2B5EF4-FFF2-40B4-BE49-F238E27FC236}">
                <a16:creationId xmlns:a16="http://schemas.microsoft.com/office/drawing/2014/main" id="{D5F62713-AA87-4E4E-B204-B8739342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a:extLst>
              <a:ext uri="{FF2B5EF4-FFF2-40B4-BE49-F238E27FC236}">
                <a16:creationId xmlns:a16="http://schemas.microsoft.com/office/drawing/2014/main" id="{F4BA62E4-3E19-42CC-88BA-DFD9EBC21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AF18A18A-E626-46C2-BAC1-F46E138D1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5 - Εικόνα" descr="1117531.jpg">
            <a:extLst>
              <a:ext uri="{FF2B5EF4-FFF2-40B4-BE49-F238E27FC236}">
                <a16:creationId xmlns:a16="http://schemas.microsoft.com/office/drawing/2014/main" id="{3A21647F-D8C7-42EF-BBCC-F4ED2B87F7B1}"/>
              </a:ext>
            </a:extLst>
          </p:cNvPr>
          <p:cNvPicPr>
            <a:picLocks noChangeAspect="1"/>
          </p:cNvPicPr>
          <p:nvPr/>
        </p:nvPicPr>
        <p:blipFill>
          <a:blip r:embed="rId5">
            <a:extLst>
              <a:ext uri="{28A0092B-C50C-407E-A947-70E740481C1C}">
                <a14:useLocalDpi xmlns:a14="http://schemas.microsoft.com/office/drawing/2010/main" val="0"/>
              </a:ext>
            </a:extLst>
          </a:blip>
          <a:srcRect l="12849" t="5203" r="10165" b="8012"/>
          <a:stretch>
            <a:fillRect/>
          </a:stretch>
        </p:blipFill>
        <p:spPr bwMode="auto">
          <a:xfrm>
            <a:off x="7170738" y="3790950"/>
            <a:ext cx="201771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5F57A3-D317-446B-8C04-A30752682038}"/>
              </a:ext>
            </a:extLst>
          </p:cNvPr>
          <p:cNvSpPr txBox="1">
            <a:spLocks noChangeArrowheads="1"/>
          </p:cNvSpPr>
          <p:nvPr/>
        </p:nvSpPr>
        <p:spPr bwMode="auto">
          <a:xfrm>
            <a:off x="5370513" y="944563"/>
            <a:ext cx="564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Trekking</a:t>
            </a:r>
          </a:p>
        </p:txBody>
      </p:sp>
      <p:pic>
        <p:nvPicPr>
          <p:cNvPr id="16387" name="Picture 33">
            <a:extLst>
              <a:ext uri="{FF2B5EF4-FFF2-40B4-BE49-F238E27FC236}">
                <a16:creationId xmlns:a16="http://schemas.microsoft.com/office/drawing/2014/main" id="{88E63603-2645-4E9D-9C1D-3EEB02B5D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a:extLst>
              <a:ext uri="{FF2B5EF4-FFF2-40B4-BE49-F238E27FC236}">
                <a16:creationId xmlns:a16="http://schemas.microsoft.com/office/drawing/2014/main" id="{00D3DD8B-C663-4EB6-9545-13C1C3D9D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2A7AA1F7-664B-4168-BE79-08471F6FC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ttangolo 1">
            <a:extLst>
              <a:ext uri="{FF2B5EF4-FFF2-40B4-BE49-F238E27FC236}">
                <a16:creationId xmlns:a16="http://schemas.microsoft.com/office/drawing/2014/main" id="{B59D1825-3D9F-4C2D-8402-0A857F7FF273}"/>
              </a:ext>
            </a:extLst>
          </p:cNvPr>
          <p:cNvSpPr>
            <a:spLocks noChangeArrowheads="1"/>
          </p:cNvSpPr>
          <p:nvPr/>
        </p:nvSpPr>
        <p:spPr bwMode="auto">
          <a:xfrm>
            <a:off x="463550" y="2130425"/>
            <a:ext cx="8312150" cy="35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Il trekking classico è il più popolare</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Il trekking tradizionale richiede strutture, equipaggiamento e abbigliamento specifico</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Dieta e scelta del cibo sono importanti</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Adeguata fornitura di acqua potabile;</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Servizi di guida turistica adeguata forniti dalle agenzie di viaggio</a:t>
            </a:r>
          </a:p>
        </p:txBody>
      </p:sp>
      <p:pic>
        <p:nvPicPr>
          <p:cNvPr id="16391" name="6 - Εικόνα" descr="104-1045093_hiker-cliparts-transparent-walking-up-a-hill-cartoon.png">
            <a:extLst>
              <a:ext uri="{FF2B5EF4-FFF2-40B4-BE49-F238E27FC236}">
                <a16:creationId xmlns:a16="http://schemas.microsoft.com/office/drawing/2014/main" id="{E993821B-13C7-438B-83AB-9168C65212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6813" y="209073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0F4BFE-54C4-484C-876D-29152EC15252}"/>
              </a:ext>
            </a:extLst>
          </p:cNvPr>
          <p:cNvSpPr txBox="1">
            <a:spLocks noChangeArrowheads="1"/>
          </p:cNvSpPr>
          <p:nvPr/>
        </p:nvSpPr>
        <p:spPr bwMode="auto">
          <a:xfrm>
            <a:off x="5894388" y="944563"/>
            <a:ext cx="5648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Turismo di Pellegrinaggio</a:t>
            </a:r>
          </a:p>
        </p:txBody>
      </p:sp>
      <p:pic>
        <p:nvPicPr>
          <p:cNvPr id="17411" name="Picture 33">
            <a:extLst>
              <a:ext uri="{FF2B5EF4-FFF2-40B4-BE49-F238E27FC236}">
                <a16:creationId xmlns:a16="http://schemas.microsoft.com/office/drawing/2014/main" id="{D7A31E5F-6E74-4F63-A5BA-5256B685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a:extLst>
              <a:ext uri="{FF2B5EF4-FFF2-40B4-BE49-F238E27FC236}">
                <a16:creationId xmlns:a16="http://schemas.microsoft.com/office/drawing/2014/main" id="{CC7AF575-F102-41FC-A8D6-C8EE8AC88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9CEDFC88-C087-42F2-AE60-15C141FBF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ttangolo 1">
            <a:extLst>
              <a:ext uri="{FF2B5EF4-FFF2-40B4-BE49-F238E27FC236}">
                <a16:creationId xmlns:a16="http://schemas.microsoft.com/office/drawing/2014/main" id="{F6F9FEBC-02C9-45AE-9853-6E04E8F3967F}"/>
              </a:ext>
            </a:extLst>
          </p:cNvPr>
          <p:cNvSpPr>
            <a:spLocks noChangeArrowheads="1"/>
          </p:cNvSpPr>
          <p:nvPr/>
        </p:nvSpPr>
        <p:spPr bwMode="auto">
          <a:xfrm>
            <a:off x="763588" y="2343150"/>
            <a:ext cx="5848350" cy="270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I servizi di accoglienza dovrebbero essere convenienti e decenti</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La rete di trasporti dev’essere affidabile in termini di </a:t>
            </a:r>
            <a:r>
              <a:rPr lang="it-IT" altLang="es-ES" sz="2400">
                <a:latin typeface="Arial Rounded MT Bold" panose="020F0704030504030204" pitchFamily="34" charset="0"/>
              </a:rPr>
              <a:t>connettività, operazioni, regolarità e tariffe ragionevoli</a:t>
            </a:r>
            <a:endParaRPr lang="en-GB" altLang="es-ES" sz="2400">
              <a:latin typeface="Arial Rounded MT Bold" panose="020F0704030504030204" pitchFamily="34" charset="0"/>
            </a:endParaRPr>
          </a:p>
        </p:txBody>
      </p:sp>
      <p:pic>
        <p:nvPicPr>
          <p:cNvPr id="17415" name="6 - Εικόνα" descr="Pilgrim-sign-above-a-shop-in-Santiago-de-Compostela-close-up-945x385.jpg">
            <a:extLst>
              <a:ext uri="{FF2B5EF4-FFF2-40B4-BE49-F238E27FC236}">
                <a16:creationId xmlns:a16="http://schemas.microsoft.com/office/drawing/2014/main" id="{4CA60F5F-5FEB-4EBF-8F57-1A12F4E1C5A5}"/>
              </a:ext>
            </a:extLst>
          </p:cNvPr>
          <p:cNvPicPr>
            <a:picLocks noChangeAspect="1"/>
          </p:cNvPicPr>
          <p:nvPr/>
        </p:nvPicPr>
        <p:blipFill>
          <a:blip r:embed="rId5">
            <a:extLst>
              <a:ext uri="{28A0092B-C50C-407E-A947-70E740481C1C}">
                <a14:useLocalDpi xmlns:a14="http://schemas.microsoft.com/office/drawing/2010/main" val="0"/>
              </a:ext>
            </a:extLst>
          </a:blip>
          <a:srcRect l="11182" t="12180" r="13557" b="2296"/>
          <a:stretch>
            <a:fillRect/>
          </a:stretch>
        </p:blipFill>
        <p:spPr bwMode="auto">
          <a:xfrm>
            <a:off x="7023100" y="2397125"/>
            <a:ext cx="45513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64F533-0FFF-4FA7-A520-88FFD496F412}"/>
              </a:ext>
            </a:extLst>
          </p:cNvPr>
          <p:cNvSpPr txBox="1">
            <a:spLocks noChangeArrowheads="1"/>
          </p:cNvSpPr>
          <p:nvPr/>
        </p:nvSpPr>
        <p:spPr bwMode="auto">
          <a:xfrm>
            <a:off x="5694363" y="866775"/>
            <a:ext cx="564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Turismo Lento</a:t>
            </a:r>
          </a:p>
        </p:txBody>
      </p:sp>
      <p:pic>
        <p:nvPicPr>
          <p:cNvPr id="18435" name="Picture 33">
            <a:extLst>
              <a:ext uri="{FF2B5EF4-FFF2-40B4-BE49-F238E27FC236}">
                <a16:creationId xmlns:a16="http://schemas.microsoft.com/office/drawing/2014/main" id="{67CF5DC8-66F4-4AFD-842C-7BE86FFDC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a:extLst>
              <a:ext uri="{FF2B5EF4-FFF2-40B4-BE49-F238E27FC236}">
                <a16:creationId xmlns:a16="http://schemas.microsoft.com/office/drawing/2014/main" id="{E335BBE2-F8AE-4166-8BA6-057616B28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AADB5AA1-4D97-499B-8680-D956AC762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ttangolo 1">
            <a:extLst>
              <a:ext uri="{FF2B5EF4-FFF2-40B4-BE49-F238E27FC236}">
                <a16:creationId xmlns:a16="http://schemas.microsoft.com/office/drawing/2014/main" id="{F0A3BED8-23CE-463D-84EA-DB44B4702BA5}"/>
              </a:ext>
            </a:extLst>
          </p:cNvPr>
          <p:cNvSpPr>
            <a:spLocks noChangeArrowheads="1"/>
          </p:cNvSpPr>
          <p:nvPr/>
        </p:nvSpPr>
        <p:spPr bwMode="auto">
          <a:xfrm>
            <a:off x="373063" y="1824038"/>
            <a:ext cx="8953817" cy="449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5000"/>
              </a:lnSpc>
              <a:spcAft>
                <a:spcPts val="1000"/>
              </a:spcAft>
              <a:buFont typeface="Symbol" panose="05050102010706020507" pitchFamily="18" charset="2"/>
              <a:buChar char=""/>
            </a:pPr>
            <a:r>
              <a:rPr lang="en-US" altLang="es-ES" sz="2000">
                <a:latin typeface="Arial Rounded MT Bold" panose="020F0704030504030204" pitchFamily="34" charset="0"/>
              </a:rPr>
              <a:t>Percorsi d’arrivo lenti, preferibilmente attraverso trasporti pubblici</a:t>
            </a:r>
            <a:endParaRPr lang="el-GR" altLang="es-ES" sz="2000">
              <a:latin typeface="Arial Rounded MT Bold" panose="020F0704030504030204" pitchFamily="34" charset="0"/>
            </a:endParaRPr>
          </a:p>
          <a:p>
            <a:pPr>
              <a:lnSpc>
                <a:spcPct val="115000"/>
              </a:lnSpc>
              <a:spcAft>
                <a:spcPts val="1000"/>
              </a:spcAft>
              <a:buFont typeface="Symbol" panose="05050102010706020507" pitchFamily="18" charset="2"/>
              <a:buChar char=""/>
            </a:pPr>
            <a:r>
              <a:rPr lang="it-IT" altLang="es-ES" sz="2000">
                <a:latin typeface="Arial Rounded MT Bold" panose="020F0704030504030204" pitchFamily="34" charset="0"/>
              </a:rPr>
              <a:t>Lunghe permanenze con itinerari, piani e pacchetti suggeriti</a:t>
            </a:r>
          </a:p>
          <a:p>
            <a:pPr>
              <a:lnSpc>
                <a:spcPct val="115000"/>
              </a:lnSpc>
              <a:spcAft>
                <a:spcPts val="1000"/>
              </a:spcAft>
              <a:buFont typeface="Symbol" panose="05050102010706020507" pitchFamily="18" charset="2"/>
              <a:buChar char=""/>
            </a:pPr>
            <a:r>
              <a:rPr lang="it-IT" altLang="es-ES" sz="2000">
                <a:latin typeface="Arial Rounded MT Bold" panose="020F0704030504030204" pitchFamily="34" charset="0"/>
              </a:rPr>
              <a:t>Coinvolgimento dei visitatori con attività e attrazioni</a:t>
            </a:r>
          </a:p>
          <a:p>
            <a:pPr marL="0" indent="0">
              <a:lnSpc>
                <a:spcPct val="115000"/>
              </a:lnSpc>
              <a:spcAft>
                <a:spcPts val="1000"/>
              </a:spcAft>
            </a:pPr>
            <a:r>
              <a:rPr lang="it-IT" altLang="es-ES" sz="2000">
                <a:latin typeface="Arial Rounded MT Bold" panose="020F0704030504030204" pitchFamily="34" charset="0"/>
              </a:rPr>
              <a:t>      vicine alla loro base</a:t>
            </a:r>
          </a:p>
          <a:p>
            <a:pPr>
              <a:lnSpc>
                <a:spcPct val="115000"/>
              </a:lnSpc>
              <a:spcAft>
                <a:spcPts val="1000"/>
              </a:spcAft>
              <a:buFont typeface="Symbol" panose="05050102010706020507" pitchFamily="18" charset="2"/>
              <a:buChar char=""/>
            </a:pPr>
            <a:r>
              <a:rPr lang="it-IT" altLang="es-ES" sz="2000">
                <a:latin typeface="Arial Rounded MT Bold" panose="020F0704030504030204" pitchFamily="34" charset="0"/>
              </a:rPr>
              <a:t>Inclusione attività lente quali percorsi a piedi, in bicicletta e a cavallo, barca a remi, passeggiate guidate, sessioni di prova di arti e mestieri </a:t>
            </a:r>
          </a:p>
          <a:p>
            <a:pPr>
              <a:lnSpc>
                <a:spcPct val="115000"/>
              </a:lnSpc>
              <a:spcAft>
                <a:spcPts val="1000"/>
              </a:spcAft>
              <a:buFont typeface="Symbol" panose="05050102010706020507" pitchFamily="18" charset="2"/>
              <a:buChar char=""/>
            </a:pPr>
            <a:r>
              <a:rPr lang="it-IT" altLang="es-ES" sz="2000">
                <a:latin typeface="Arial Rounded MT Bold" panose="020F0704030504030204" pitchFamily="34" charset="0"/>
              </a:rPr>
              <a:t>Offerta di opportunità per rilassarsi e godersi l’ambiente</a:t>
            </a:r>
          </a:p>
          <a:p>
            <a:pPr>
              <a:lnSpc>
                <a:spcPct val="115000"/>
              </a:lnSpc>
              <a:spcAft>
                <a:spcPts val="1000"/>
              </a:spcAft>
              <a:buFont typeface="Symbol" panose="05050102010706020507" pitchFamily="18" charset="2"/>
              <a:buChar char=""/>
            </a:pPr>
            <a:r>
              <a:rPr lang="it-IT" altLang="es-ES" sz="2000">
                <a:latin typeface="Arial Rounded MT Bold" panose="020F0704030504030204" pitchFamily="34" charset="0"/>
              </a:rPr>
              <a:t>Offerta di punti panoramici, posti a sedere all’aperto e caffè</a:t>
            </a:r>
          </a:p>
          <a:p>
            <a:pPr>
              <a:lnSpc>
                <a:spcPct val="115000"/>
              </a:lnSpc>
              <a:spcAft>
                <a:spcPts val="1000"/>
              </a:spcAft>
              <a:buFont typeface="Symbol" panose="05050102010706020507" pitchFamily="18" charset="2"/>
              <a:buChar char=""/>
            </a:pPr>
            <a:endParaRPr lang="it-IT" altLang="es-ES" sz="2000">
              <a:latin typeface="Arial Rounded MT Bold" panose="020F0704030504030204" pitchFamily="34" charset="0"/>
            </a:endParaRPr>
          </a:p>
        </p:txBody>
      </p:sp>
      <p:pic>
        <p:nvPicPr>
          <p:cNvPr id="18439" name="6 - Εικόνα" descr="slowtourismsnail.png">
            <a:extLst>
              <a:ext uri="{FF2B5EF4-FFF2-40B4-BE49-F238E27FC236}">
                <a16:creationId xmlns:a16="http://schemas.microsoft.com/office/drawing/2014/main" id="{A31D72FF-9C1A-40AF-9A88-A2E7CCB9F15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5713" y="2141538"/>
            <a:ext cx="30114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a:extLst>
              <a:ext uri="{FF2B5EF4-FFF2-40B4-BE49-F238E27FC236}">
                <a16:creationId xmlns:a16="http://schemas.microsoft.com/office/drawing/2014/main" id="{FAB7B2FD-4049-4C46-B4C6-E4CEBBD08871}"/>
              </a:ext>
            </a:extLst>
          </p:cNvPr>
          <p:cNvSpPr/>
          <p:nvPr/>
        </p:nvSpPr>
        <p:spPr>
          <a:xfrm>
            <a:off x="5286375" y="6065838"/>
            <a:ext cx="6600825" cy="261937"/>
          </a:xfrm>
          <a:prstGeom prst="rect">
            <a:avLst/>
          </a:prstGeom>
        </p:spPr>
        <p:txBody>
          <a:bodyPr>
            <a:spAutoFit/>
          </a:bodyPr>
          <a:lstStyle/>
          <a:p>
            <a:pPr>
              <a:defRPr/>
            </a:pPr>
            <a:r>
              <a:rPr lang="en-GB" sz="1100" b="1">
                <a:solidFill>
                  <a:schemeClr val="accent3">
                    <a:lumMod val="50000"/>
                  </a:schemeClr>
                </a:solidFill>
              </a:rPr>
              <a:t>Image source: </a:t>
            </a:r>
            <a:r>
              <a:rPr lang="en-GB" sz="1100">
                <a:solidFill>
                  <a:schemeClr val="accent3">
                    <a:lumMod val="50000"/>
                  </a:schemeClr>
                </a:solidFill>
              </a:rPr>
              <a:t>https://slowtrav.wordpress.com/2015/02/19/the-castle-of-slow-tourism/</a:t>
            </a:r>
            <a:endParaRPr lang="el-GR" sz="1100">
              <a:solidFill>
                <a:schemeClr val="accent3">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D708F559-A14B-4454-980E-CF72973EC446}"/>
              </a:ext>
            </a:extLst>
          </p:cNvPr>
          <p:cNvSpPr txBox="1">
            <a:spLocks noChangeArrowheads="1"/>
          </p:cNvSpPr>
          <p:nvPr/>
        </p:nvSpPr>
        <p:spPr bwMode="auto">
          <a:xfrm>
            <a:off x="2522538" y="1998663"/>
            <a:ext cx="7146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it-IT" sz="3600" b="1">
                <a:latin typeface="Arial" panose="020B0604020202020204" pitchFamily="34" charset="0"/>
                <a:cs typeface="Arial" panose="020B0604020202020204" pitchFamily="34" charset="0"/>
              </a:rPr>
              <a:t>Grazie per l’attenzione!</a:t>
            </a:r>
          </a:p>
        </p:txBody>
      </p:sp>
      <p:sp>
        <p:nvSpPr>
          <p:cNvPr id="12" name="Rectangle 11">
            <a:extLst>
              <a:ext uri="{FF2B5EF4-FFF2-40B4-BE49-F238E27FC236}">
                <a16:creationId xmlns:a16="http://schemas.microsoft.com/office/drawing/2014/main" id="{65F82E85-C6A9-4523-931F-C99D7619CE78}"/>
              </a:ext>
            </a:extLst>
          </p:cNvPr>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9460" name="Picture 15">
            <a:extLst>
              <a:ext uri="{FF2B5EF4-FFF2-40B4-BE49-F238E27FC236}">
                <a16:creationId xmlns:a16="http://schemas.microsoft.com/office/drawing/2014/main" id="{6B154DD9-B90E-4C89-85B1-90659C117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a:extLst>
              <a:ext uri="{FF2B5EF4-FFF2-40B4-BE49-F238E27FC236}">
                <a16:creationId xmlns:a16="http://schemas.microsoft.com/office/drawing/2014/main" id="{2B3F2203-6FE4-45F9-8958-C4C0DC3DC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15">
            <a:extLst>
              <a:ext uri="{FF2B5EF4-FFF2-40B4-BE49-F238E27FC236}">
                <a16:creationId xmlns:a16="http://schemas.microsoft.com/office/drawing/2014/main" id="{F904DFB4-7A07-481F-841B-6744CDF37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3">
            <a:extLst>
              <a:ext uri="{FF2B5EF4-FFF2-40B4-BE49-F238E27FC236}">
                <a16:creationId xmlns:a16="http://schemas.microsoft.com/office/drawing/2014/main" id="{DBE57FF9-3BA5-4E34-A106-73004A584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a:extLst>
              <a:ext uri="{FF2B5EF4-FFF2-40B4-BE49-F238E27FC236}">
                <a16:creationId xmlns:a16="http://schemas.microsoft.com/office/drawing/2014/main" id="{14949B36-D9CD-453F-8CEF-AE05DDBE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0822205E-A3BE-4407-8AE4-DBF0B7755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1">
            <a:extLst>
              <a:ext uri="{FF2B5EF4-FFF2-40B4-BE49-F238E27FC236}">
                <a16:creationId xmlns:a16="http://schemas.microsoft.com/office/drawing/2014/main" id="{E49F6354-2209-4C35-ACF0-A671D3680854}"/>
              </a:ext>
            </a:extLst>
          </p:cNvPr>
          <p:cNvSpPr>
            <a:spLocks noChangeArrowheads="1"/>
          </p:cNvSpPr>
          <p:nvPr/>
        </p:nvSpPr>
        <p:spPr bwMode="auto">
          <a:xfrm>
            <a:off x="6325006" y="952500"/>
            <a:ext cx="47446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a:latin typeface="Arial Rounded MT Bold" panose="020F0704030504030204" pitchFamily="34" charset="0"/>
              </a:rPr>
              <a:t>Obiettivi e Traguardi</a:t>
            </a:r>
            <a:endParaRPr lang="it-IT" altLang="it-IT" sz="3600"/>
          </a:p>
        </p:txBody>
      </p:sp>
      <p:sp>
        <p:nvSpPr>
          <p:cNvPr id="5" name="Rettangolo 4">
            <a:extLst>
              <a:ext uri="{FF2B5EF4-FFF2-40B4-BE49-F238E27FC236}">
                <a16:creationId xmlns:a16="http://schemas.microsoft.com/office/drawing/2014/main" id="{56DA0D20-0469-419B-BA8C-A3929EB0D141}"/>
              </a:ext>
            </a:extLst>
          </p:cNvPr>
          <p:cNvSpPr/>
          <p:nvPr/>
        </p:nvSpPr>
        <p:spPr>
          <a:xfrm>
            <a:off x="136526" y="2365941"/>
            <a:ext cx="11171237" cy="3578416"/>
          </a:xfrm>
          <a:prstGeom prst="rect">
            <a:avLst/>
          </a:prstGeom>
        </p:spPr>
        <p:txBody>
          <a:bodyPr>
            <a:spAutoFit/>
          </a:bodyPr>
          <a:lstStyle/>
          <a:p>
            <a:pPr marL="457200">
              <a:lnSpc>
                <a:spcPct val="115000"/>
              </a:lnSpc>
              <a:spcAft>
                <a:spcPts val="1000"/>
              </a:spcAft>
            </a:pPr>
            <a:r>
              <a:rPr lang="it-IT" sz="2400">
                <a:effectLst/>
                <a:latin typeface="Arial Rounded MT Bold" panose="020F0704030504030204" pitchFamily="34" charset="0"/>
                <a:ea typeface="Calibri" panose="020F0502020204030204" pitchFamily="34" charset="0"/>
                <a:cs typeface="Arial" panose="020B0604020202020204" pitchFamily="34" charset="0"/>
              </a:rPr>
              <a:t>Al termine di questo corso, sarai in grado di: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it-IT" sz="2400">
                <a:effectLst/>
                <a:latin typeface="Arial Rounded MT Bold" panose="020F0704030504030204" pitchFamily="34" charset="0"/>
                <a:ea typeface="Calibri" panose="020F0502020204030204" pitchFamily="34" charset="0"/>
                <a:cs typeface="Arial" panose="020B0604020202020204" pitchFamily="34" charset="0"/>
              </a:rPr>
              <a:t>descrivere gli step principali per avviare un Itinerario Culturale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it-IT" sz="2400">
                <a:effectLst/>
                <a:latin typeface="Arial Rounded MT Bold" panose="020F0704030504030204" pitchFamily="34" charset="0"/>
                <a:ea typeface="Calibri" panose="020F0502020204030204" pitchFamily="34" charset="0"/>
                <a:cs typeface="Arial" panose="020B0604020202020204" pitchFamily="34" charset="0"/>
              </a:rPr>
              <a:t>elencare i servizi che l’Itinerario Culturale offrirebbe ai visitatori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it-IT" sz="2400">
                <a:effectLst/>
                <a:latin typeface="Arial Rounded MT Bold" panose="020F0704030504030204" pitchFamily="34" charset="0"/>
                <a:ea typeface="Calibri" panose="020F0502020204030204" pitchFamily="34" charset="0"/>
                <a:cs typeface="Arial" panose="020B0604020202020204" pitchFamily="34" charset="0"/>
              </a:rPr>
              <a:t>identificare problemi di progettazione, gestione e marketing relativamente ad un Itinerario Culturale</a:t>
            </a:r>
            <a:endParaRPr lang="it-IT" sz="240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Symbol" panose="05050102010706020507" pitchFamily="18" charset="2"/>
              <a:buChar char=""/>
            </a:pPr>
            <a:r>
              <a:rPr lang="it-IT" sz="2400">
                <a:effectLst/>
                <a:latin typeface="Arial Rounded MT Bold" panose="020F0704030504030204" pitchFamily="34" charset="0"/>
                <a:ea typeface="Calibri" panose="020F0502020204030204" pitchFamily="34" charset="0"/>
                <a:cs typeface="Arial" panose="020B0604020202020204" pitchFamily="34" charset="0"/>
              </a:rPr>
              <a:t>elencare i servizi necessari per Trekking, Pellegrinaggio e Turismo Lento</a:t>
            </a:r>
            <a:endParaRPr lang="en-GB" sz="3200">
              <a:latin typeface="Arial Rounded MT Bold" panose="020F0704030504030204" pitchFamily="34" charset="0"/>
            </a:endParaRPr>
          </a:p>
        </p:txBody>
      </p:sp>
      <p:pic>
        <p:nvPicPr>
          <p:cNvPr id="6151" name="6 - Εικόνα" descr="Goal-Setting.jpg">
            <a:extLst>
              <a:ext uri="{FF2B5EF4-FFF2-40B4-BE49-F238E27FC236}">
                <a16:creationId xmlns:a16="http://schemas.microsoft.com/office/drawing/2014/main" id="{F1EECC85-9AD9-4B25-BBF8-2EC513A7C4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94468" y="1573656"/>
            <a:ext cx="1313295" cy="13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1398F7-C275-4A33-94D9-CBBD5C9062A1}"/>
              </a:ext>
            </a:extLst>
          </p:cNvPr>
          <p:cNvSpPr txBox="1"/>
          <p:nvPr/>
        </p:nvSpPr>
        <p:spPr>
          <a:xfrm>
            <a:off x="8062778" y="846138"/>
            <a:ext cx="2686185" cy="646331"/>
          </a:xfrm>
          <a:prstGeom prst="rect">
            <a:avLst/>
          </a:prstGeom>
          <a:noFill/>
        </p:spPr>
        <p:txBody>
          <a:bodyPr wrap="none">
            <a:spAutoFit/>
          </a:bodyPr>
          <a:lstStyle/>
          <a:p>
            <a:pPr algn="r">
              <a:defRPr/>
            </a:pPr>
            <a:r>
              <a:rPr lang="en-GB" sz="3600">
                <a:latin typeface="Arial Rounded MT Bold" panose="020F0704030504030204" pitchFamily="34" charset="0"/>
              </a:rPr>
              <a:t>Definizione</a:t>
            </a:r>
            <a:endParaRPr lang="en-US" sz="4000" b="1" dirty="0">
              <a:solidFill>
                <a:schemeClr val="tx2"/>
              </a:solidFill>
              <a:latin typeface="+mj-lt"/>
            </a:endParaRPr>
          </a:p>
        </p:txBody>
      </p:sp>
      <p:pic>
        <p:nvPicPr>
          <p:cNvPr id="7171" name="Picture 33">
            <a:extLst>
              <a:ext uri="{FF2B5EF4-FFF2-40B4-BE49-F238E27FC236}">
                <a16:creationId xmlns:a16="http://schemas.microsoft.com/office/drawing/2014/main" id="{C7AEDA71-9CC8-477D-AE7B-4E6B24CA2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a:extLst>
              <a:ext uri="{FF2B5EF4-FFF2-40B4-BE49-F238E27FC236}">
                <a16:creationId xmlns:a16="http://schemas.microsoft.com/office/drawing/2014/main" id="{4D8AE52B-23C8-4AC3-A05A-E72F600BA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E390B888-ADFD-4894-9E61-1CA493898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ttangolo 1">
            <a:extLst>
              <a:ext uri="{FF2B5EF4-FFF2-40B4-BE49-F238E27FC236}">
                <a16:creationId xmlns:a16="http://schemas.microsoft.com/office/drawing/2014/main" id="{D5C84D0E-6B47-43E4-8E68-747A64893C81}"/>
              </a:ext>
            </a:extLst>
          </p:cNvPr>
          <p:cNvSpPr>
            <a:spLocks noChangeArrowheads="1"/>
          </p:cNvSpPr>
          <p:nvPr/>
        </p:nvSpPr>
        <p:spPr bwMode="auto">
          <a:xfrm>
            <a:off x="947738" y="4402138"/>
            <a:ext cx="10302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s-ES" sz="2400">
                <a:latin typeface="Arial Rounded MT Bold" panose="020F0704030504030204" pitchFamily="34" charset="0"/>
              </a:rPr>
              <a:t>“</a:t>
            </a:r>
            <a:r>
              <a:rPr lang="it-IT" altLang="es-ES" sz="2400">
                <a:latin typeface="Arial Rounded MT Bold" panose="020F0704030504030204" pitchFamily="34" charset="0"/>
              </a:rPr>
              <a:t>un’eredità culturale ed educativa, nonché un progetto di turismo cooperativo, che ha come scopo lo sviluppo e la promozione di uno o più itinerari riguardanti una strada storica o un concetto culturale</a:t>
            </a:r>
            <a:r>
              <a:rPr lang="en-US" altLang="es-ES" sz="2400">
                <a:latin typeface="Arial Rounded MT Bold" panose="020F0704030504030204" pitchFamily="34" charset="0"/>
              </a:rPr>
              <a:t>.”</a:t>
            </a:r>
          </a:p>
          <a:p>
            <a:pPr algn="r"/>
            <a:r>
              <a:rPr lang="en-GB" altLang="es-ES">
                <a:latin typeface="Arial Rounded MT Bold" panose="020F0704030504030204" pitchFamily="34" charset="0"/>
              </a:rPr>
              <a:t>Consiglio D’Europa</a:t>
            </a:r>
            <a:endParaRPr lang="en-GB" altLang="es-ES" sz="2400">
              <a:latin typeface="Arial Rounded MT Bold" panose="020F0704030504030204" pitchFamily="34" charset="0"/>
            </a:endParaRPr>
          </a:p>
        </p:txBody>
      </p:sp>
      <p:sp>
        <p:nvSpPr>
          <p:cNvPr id="7175" name="Rettangolo 1">
            <a:extLst>
              <a:ext uri="{FF2B5EF4-FFF2-40B4-BE49-F238E27FC236}">
                <a16:creationId xmlns:a16="http://schemas.microsoft.com/office/drawing/2014/main" id="{0DCD0495-2B1D-41E0-983F-397376C406E9}"/>
              </a:ext>
            </a:extLst>
          </p:cNvPr>
          <p:cNvSpPr>
            <a:spLocks noChangeArrowheads="1"/>
          </p:cNvSpPr>
          <p:nvPr/>
        </p:nvSpPr>
        <p:spPr bwMode="auto">
          <a:xfrm>
            <a:off x="947738" y="1978808"/>
            <a:ext cx="4730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s-ES" sz="2800">
                <a:latin typeface="Arial Rounded MT Bold" panose="020F0704030504030204" pitchFamily="34" charset="0"/>
              </a:rPr>
              <a:t>Cos’è un Itinerario</a:t>
            </a:r>
          </a:p>
          <a:p>
            <a:r>
              <a:rPr lang="en-GB" altLang="es-ES" sz="2800">
                <a:latin typeface="Arial Rounded MT Bold" panose="020F0704030504030204" pitchFamily="34" charset="0"/>
              </a:rPr>
              <a:t>Culturale?</a:t>
            </a:r>
          </a:p>
        </p:txBody>
      </p:sp>
      <p:pic>
        <p:nvPicPr>
          <p:cNvPr id="7176" name="Picture 8" descr="Cultural Routes Archive | ΔΙΑΖΩΜΑ">
            <a:extLst>
              <a:ext uri="{FF2B5EF4-FFF2-40B4-BE49-F238E27FC236}">
                <a16:creationId xmlns:a16="http://schemas.microsoft.com/office/drawing/2014/main" id="{8F46D9BE-13A5-4E06-A86C-1181D973D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1954213"/>
            <a:ext cx="5260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ttangolo 1">
            <a:extLst>
              <a:ext uri="{FF2B5EF4-FFF2-40B4-BE49-F238E27FC236}">
                <a16:creationId xmlns:a16="http://schemas.microsoft.com/office/drawing/2014/main" id="{67482AC0-6B57-4E1A-993F-B300BBD7E572}"/>
              </a:ext>
            </a:extLst>
          </p:cNvPr>
          <p:cNvSpPr>
            <a:spLocks noChangeArrowheads="1"/>
          </p:cNvSpPr>
          <p:nvPr/>
        </p:nvSpPr>
        <p:spPr bwMode="auto">
          <a:xfrm>
            <a:off x="7785100" y="3606800"/>
            <a:ext cx="1685925" cy="401638"/>
          </a:xfrm>
          <a:prstGeom prst="rect">
            <a:avLst/>
          </a:prstGeom>
          <a:noFill/>
          <a:ln w="9525">
            <a:noFill/>
            <a:miter lim="800000"/>
            <a:headEnd/>
            <a:tailEnd/>
          </a:ln>
        </p:spPr>
        <p:txBody>
          <a:bodyPr>
            <a:spAutoFit/>
          </a:bodyPr>
          <a:lstStyle/>
          <a:p>
            <a:pPr>
              <a:defRPr/>
            </a:pPr>
            <a:r>
              <a:rPr lang="en-GB" altLang="es-ES" sz="2000">
                <a:solidFill>
                  <a:schemeClr val="accent3">
                    <a:lumMod val="50000"/>
                  </a:schemeClr>
                </a:solidFill>
                <a:latin typeface="Arial Rounded MT Bold" pitchFamily="34" charset="0"/>
              </a:rPr>
              <a:t>Via Egnatia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F8115-AEE8-4CF7-9820-D4413F3ABDF1}"/>
              </a:ext>
            </a:extLst>
          </p:cNvPr>
          <p:cNvSpPr txBox="1"/>
          <p:nvPr/>
        </p:nvSpPr>
        <p:spPr>
          <a:xfrm>
            <a:off x="5475288" y="1055688"/>
            <a:ext cx="6121400" cy="1200329"/>
          </a:xfrm>
          <a:prstGeom prst="rect">
            <a:avLst/>
          </a:prstGeom>
          <a:noFill/>
        </p:spPr>
        <p:txBody>
          <a:bodyPr>
            <a:spAutoFit/>
          </a:bodyPr>
          <a:lstStyle/>
          <a:p>
            <a:pPr algn="r">
              <a:defRPr/>
            </a:pPr>
            <a:r>
              <a:rPr lang="en-GB" sz="3600">
                <a:latin typeface="Arial Rounded MT Bold" panose="020F0704030504030204" pitchFamily="34" charset="0"/>
              </a:rPr>
              <a:t>Step di un Itinerario Culturale</a:t>
            </a:r>
            <a:endParaRPr lang="en-US" sz="4000" b="1" dirty="0">
              <a:solidFill>
                <a:schemeClr val="tx2"/>
              </a:solidFill>
              <a:latin typeface="+mj-lt"/>
            </a:endParaRPr>
          </a:p>
        </p:txBody>
      </p:sp>
      <p:pic>
        <p:nvPicPr>
          <p:cNvPr id="8195" name="Picture 33">
            <a:extLst>
              <a:ext uri="{FF2B5EF4-FFF2-40B4-BE49-F238E27FC236}">
                <a16:creationId xmlns:a16="http://schemas.microsoft.com/office/drawing/2014/main" id="{5E65C5F2-6578-44B4-81CA-40C05062F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a:extLst>
              <a:ext uri="{FF2B5EF4-FFF2-40B4-BE49-F238E27FC236}">
                <a16:creationId xmlns:a16="http://schemas.microsoft.com/office/drawing/2014/main" id="{AECF4259-E55B-4004-BE71-CD7E6EA3D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1C19F825-F958-400A-B033-154410A4F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 Διάγραμμα">
            <a:extLst>
              <a:ext uri="{FF2B5EF4-FFF2-40B4-BE49-F238E27FC236}">
                <a16:creationId xmlns:a16="http://schemas.microsoft.com/office/drawing/2014/main" id="{17125CCF-32E7-43EE-BAD3-754CEDA11182}"/>
              </a:ext>
            </a:extLst>
          </p:cNvPr>
          <p:cNvGraphicFramePr/>
          <p:nvPr>
            <p:extLst>
              <p:ext uri="{D42A27DB-BD31-4B8C-83A1-F6EECF244321}">
                <p14:modId xmlns:p14="http://schemas.microsoft.com/office/powerpoint/2010/main" val="3920017617"/>
              </p:ext>
            </p:extLst>
          </p:nvPr>
        </p:nvGraphicFramePr>
        <p:xfrm>
          <a:off x="223024" y="1873406"/>
          <a:ext cx="11831444" cy="43489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34760-F4A5-4047-8235-1EA31323F786}"/>
              </a:ext>
            </a:extLst>
          </p:cNvPr>
          <p:cNvSpPr txBox="1"/>
          <p:nvPr/>
        </p:nvSpPr>
        <p:spPr>
          <a:xfrm>
            <a:off x="4746528" y="944563"/>
            <a:ext cx="6950172" cy="646331"/>
          </a:xfrm>
          <a:prstGeom prst="rect">
            <a:avLst/>
          </a:prstGeom>
          <a:noFill/>
        </p:spPr>
        <p:txBody>
          <a:bodyPr wrap="none">
            <a:spAutoFit/>
          </a:bodyPr>
          <a:lstStyle/>
          <a:p>
            <a:pPr algn="r">
              <a:defRPr/>
            </a:pPr>
            <a:r>
              <a:rPr lang="en-GB" sz="3600">
                <a:latin typeface="Arial Rounded MT Bold" panose="020F0704030504030204" pitchFamily="34" charset="0"/>
              </a:rPr>
              <a:t>Avvio di un Itinerario Culturale</a:t>
            </a:r>
            <a:endParaRPr lang="en-US" sz="4000" b="1" dirty="0">
              <a:solidFill>
                <a:schemeClr val="tx2"/>
              </a:solidFill>
              <a:latin typeface="+mj-lt"/>
            </a:endParaRPr>
          </a:p>
        </p:txBody>
      </p:sp>
      <p:pic>
        <p:nvPicPr>
          <p:cNvPr id="9219" name="Picture 33">
            <a:extLst>
              <a:ext uri="{FF2B5EF4-FFF2-40B4-BE49-F238E27FC236}">
                <a16:creationId xmlns:a16="http://schemas.microsoft.com/office/drawing/2014/main" id="{CED901ED-8E1B-4474-82D2-1F8040AEF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a:extLst>
              <a:ext uri="{FF2B5EF4-FFF2-40B4-BE49-F238E27FC236}">
                <a16:creationId xmlns:a16="http://schemas.microsoft.com/office/drawing/2014/main" id="{3143F7CA-6976-49A3-8547-5A7B8F26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2459882C-B307-4916-A2F3-5209AF4DF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1">
            <a:extLst>
              <a:ext uri="{FF2B5EF4-FFF2-40B4-BE49-F238E27FC236}">
                <a16:creationId xmlns:a16="http://schemas.microsoft.com/office/drawing/2014/main" id="{F447AB20-2490-4B5E-9DAD-20B5EE9328D1}"/>
              </a:ext>
            </a:extLst>
          </p:cNvPr>
          <p:cNvSpPr>
            <a:spLocks noChangeArrowheads="1"/>
          </p:cNvSpPr>
          <p:nvPr/>
        </p:nvSpPr>
        <p:spPr bwMode="auto">
          <a:xfrm>
            <a:off x="541338" y="2432050"/>
            <a:ext cx="10302875" cy="32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Titolo (conciso, facilmente leggibile) </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Tema (storico, religioso, ambientale, ecc.)</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Assetto normativo (organizzazione no-profit o società)</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Partner e stakeholder</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Punti d’interesse (punti, collegamenti)</a:t>
            </a:r>
            <a:endParaRPr lang="el-GR" altLang="es-ES" sz="2400">
              <a:latin typeface="Arial Rounded MT Bold" panose="020F0704030504030204" pitchFamily="34" charset="0"/>
            </a:endParaRP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Segnaletica informativa per punti d’interesse e servizi disponibili</a:t>
            </a:r>
            <a:endParaRPr lang="en-GB" altLang="es-ES" sz="2400">
              <a:latin typeface="Arial Rounded MT Bold" panose="020F0704030504030204" pitchFamily="34" charset="0"/>
            </a:endParaRPr>
          </a:p>
        </p:txBody>
      </p:sp>
      <p:pic>
        <p:nvPicPr>
          <p:cNvPr id="9223" name="6 - Εικόνα" descr="istockphoto-1197832045-612x612.jpg">
            <a:extLst>
              <a:ext uri="{FF2B5EF4-FFF2-40B4-BE49-F238E27FC236}">
                <a16:creationId xmlns:a16="http://schemas.microsoft.com/office/drawing/2014/main" id="{68F44A27-6471-4036-A59A-2B803A8CD45E}"/>
              </a:ext>
            </a:extLst>
          </p:cNvPr>
          <p:cNvPicPr>
            <a:picLocks noChangeAspect="1"/>
          </p:cNvPicPr>
          <p:nvPr/>
        </p:nvPicPr>
        <p:blipFill>
          <a:blip r:embed="rId5">
            <a:extLst>
              <a:ext uri="{28A0092B-C50C-407E-A947-70E740481C1C}">
                <a14:useLocalDpi xmlns:a14="http://schemas.microsoft.com/office/drawing/2010/main" val="0"/>
              </a:ext>
            </a:extLst>
          </a:blip>
          <a:srcRect l="11917" t="10138" r="12024" b="6049"/>
          <a:stretch>
            <a:fillRect/>
          </a:stretch>
        </p:blipFill>
        <p:spPr bwMode="auto">
          <a:xfrm>
            <a:off x="9332913" y="1817688"/>
            <a:ext cx="2420937"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C4AF2D-B203-4F4F-B841-11C949543C2B}"/>
              </a:ext>
            </a:extLst>
          </p:cNvPr>
          <p:cNvSpPr txBox="1">
            <a:spLocks noChangeArrowheads="1"/>
          </p:cNvSpPr>
          <p:nvPr/>
        </p:nvSpPr>
        <p:spPr bwMode="auto">
          <a:xfrm>
            <a:off x="4705350" y="722313"/>
            <a:ext cx="6913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Servizi ai visitatori</a:t>
            </a:r>
          </a:p>
        </p:txBody>
      </p:sp>
      <p:pic>
        <p:nvPicPr>
          <p:cNvPr id="10243" name="Picture 33">
            <a:extLst>
              <a:ext uri="{FF2B5EF4-FFF2-40B4-BE49-F238E27FC236}">
                <a16:creationId xmlns:a16="http://schemas.microsoft.com/office/drawing/2014/main" id="{88583DA4-876B-4879-8C93-5F27B6248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a:extLst>
              <a:ext uri="{FF2B5EF4-FFF2-40B4-BE49-F238E27FC236}">
                <a16:creationId xmlns:a16="http://schemas.microsoft.com/office/drawing/2014/main" id="{8651C353-DC48-4C59-B967-CA2190D1B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3B56D740-517D-4054-BC07-D37516F59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ttangolo 1">
            <a:extLst>
              <a:ext uri="{FF2B5EF4-FFF2-40B4-BE49-F238E27FC236}">
                <a16:creationId xmlns:a16="http://schemas.microsoft.com/office/drawing/2014/main" id="{88121C08-AEC0-4654-B924-6EFCF0275E8C}"/>
              </a:ext>
            </a:extLst>
          </p:cNvPr>
          <p:cNvSpPr>
            <a:spLocks noChangeArrowheads="1"/>
          </p:cNvSpPr>
          <p:nvPr/>
        </p:nvSpPr>
        <p:spPr bwMode="auto">
          <a:xfrm>
            <a:off x="619125" y="2065619"/>
            <a:ext cx="8364855" cy="32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Alloggio, mezzi di trasporto, pasti e intrattenimento</a:t>
            </a:r>
          </a:p>
          <a:p>
            <a:pPr algn="just">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Informazioni relative all’Itinerario e su ciò che</a:t>
            </a:r>
          </a:p>
          <a:p>
            <a:pPr marL="0" indent="0" algn="just">
              <a:lnSpc>
                <a:spcPct val="114000"/>
              </a:lnSpc>
              <a:spcAft>
                <a:spcPts val="1000"/>
              </a:spcAft>
            </a:pPr>
            <a:r>
              <a:rPr lang="en-GB" altLang="es-ES" sz="2400">
                <a:latin typeface="Arial Rounded MT Bold" panose="020F0704030504030204" pitchFamily="34" charset="0"/>
              </a:rPr>
              <a:t>    esso offre</a:t>
            </a:r>
          </a:p>
          <a:p>
            <a:pPr algn="just">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Collegamenti al turismo e all’economia locale</a:t>
            </a:r>
          </a:p>
          <a:p>
            <a:pPr algn="just">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Accessibilità per tutti i visitatori,</a:t>
            </a:r>
          </a:p>
          <a:p>
            <a:pPr marL="0" indent="0" algn="just">
              <a:lnSpc>
                <a:spcPct val="114000"/>
              </a:lnSpc>
              <a:spcAft>
                <a:spcPts val="1000"/>
              </a:spcAft>
            </a:pPr>
            <a:r>
              <a:rPr lang="en-GB" altLang="es-ES" sz="2400">
                <a:latin typeface="Arial Rounded MT Bold" panose="020F0704030504030204" pitchFamily="34" charset="0"/>
              </a:rPr>
              <a:t>     indipendentemente da età e abilità fisica</a:t>
            </a:r>
          </a:p>
        </p:txBody>
      </p:sp>
      <p:pic>
        <p:nvPicPr>
          <p:cNvPr id="10247" name="6 - Εικόνα" descr="depositphotos_15193351-stock-photo-welcome-phrase-in-different-languages.jpg">
            <a:extLst>
              <a:ext uri="{FF2B5EF4-FFF2-40B4-BE49-F238E27FC236}">
                <a16:creationId xmlns:a16="http://schemas.microsoft.com/office/drawing/2014/main" id="{8136C7FC-6FFA-427B-9406-1F69C20E229C}"/>
              </a:ext>
            </a:extLst>
          </p:cNvPr>
          <p:cNvPicPr>
            <a:picLocks noChangeAspect="1"/>
          </p:cNvPicPr>
          <p:nvPr/>
        </p:nvPicPr>
        <p:blipFill>
          <a:blip r:embed="rId5">
            <a:extLst>
              <a:ext uri="{28A0092B-C50C-407E-A947-70E740481C1C}">
                <a14:useLocalDpi xmlns:a14="http://schemas.microsoft.com/office/drawing/2010/main" val="0"/>
              </a:ext>
            </a:extLst>
          </a:blip>
          <a:srcRect l="4231" r="2432"/>
          <a:stretch>
            <a:fillRect/>
          </a:stretch>
        </p:blipFill>
        <p:spPr bwMode="auto">
          <a:xfrm>
            <a:off x="7904163" y="2709863"/>
            <a:ext cx="40719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a:extLst>
              <a:ext uri="{FF2B5EF4-FFF2-40B4-BE49-F238E27FC236}">
                <a16:creationId xmlns:a16="http://schemas.microsoft.com/office/drawing/2014/main" id="{BEBC9F39-FF17-4531-9D1F-6A9D7AC7B1EE}"/>
              </a:ext>
            </a:extLst>
          </p:cNvPr>
          <p:cNvSpPr txBox="1"/>
          <p:nvPr/>
        </p:nvSpPr>
        <p:spPr>
          <a:xfrm>
            <a:off x="596106" y="5260806"/>
            <a:ext cx="10999788" cy="896464"/>
          </a:xfrm>
          <a:prstGeom prst="rect">
            <a:avLst/>
          </a:prstGeom>
          <a:noFill/>
        </p:spPr>
        <p:txBody>
          <a:bodyPr wrap="square">
            <a:spAutoFit/>
          </a:bodyPr>
          <a:lstStyle/>
          <a:p>
            <a:pPr marL="342900" marR="0" lvl="0" indent="-342900" algn="l" defTabSz="914400" rtl="0" eaLnBrk="0" fontAlgn="base" latinLnBrk="0" hangingPunct="0">
              <a:lnSpc>
                <a:spcPct val="114000"/>
              </a:lnSpc>
              <a:spcBef>
                <a:spcPct val="0"/>
              </a:spcBef>
              <a:spcAft>
                <a:spcPts val="1000"/>
              </a:spcAft>
              <a:buClrTx/>
              <a:buSzTx/>
              <a:buFont typeface="Arial" panose="020B0604020202020204" pitchFamily="34" charset="0"/>
              <a:buChar char="•"/>
              <a:tabLst/>
              <a:defRPr/>
            </a:pPr>
            <a:r>
              <a:rPr kumimoji="0" lang="en-GB" altLang="es-ES" sz="2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mn-cs"/>
              </a:rPr>
              <a:t>Certificazione dell’Itinerario (gioca un ruolo fondamentale nella scelta della meta)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7314C6-5DAB-44AD-B2E8-0183251BCB1F}"/>
              </a:ext>
            </a:extLst>
          </p:cNvPr>
          <p:cNvSpPr txBox="1">
            <a:spLocks noChangeArrowheads="1"/>
          </p:cNvSpPr>
          <p:nvPr/>
        </p:nvSpPr>
        <p:spPr bwMode="auto">
          <a:xfrm>
            <a:off x="5772150" y="977900"/>
            <a:ext cx="564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Piano d’Azione</a:t>
            </a:r>
          </a:p>
        </p:txBody>
      </p:sp>
      <p:pic>
        <p:nvPicPr>
          <p:cNvPr id="11267" name="Picture 33">
            <a:extLst>
              <a:ext uri="{FF2B5EF4-FFF2-40B4-BE49-F238E27FC236}">
                <a16:creationId xmlns:a16="http://schemas.microsoft.com/office/drawing/2014/main" id="{ECF15D51-B542-47EC-8F71-406B0E00F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a:extLst>
              <a:ext uri="{FF2B5EF4-FFF2-40B4-BE49-F238E27FC236}">
                <a16:creationId xmlns:a16="http://schemas.microsoft.com/office/drawing/2014/main" id="{1D535A6F-2F0B-46CB-B79E-0F38C8670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B0824227-A4CC-4E16-843C-C482C7242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ttangolo 1">
            <a:extLst>
              <a:ext uri="{FF2B5EF4-FFF2-40B4-BE49-F238E27FC236}">
                <a16:creationId xmlns:a16="http://schemas.microsoft.com/office/drawing/2014/main" id="{D13C1A62-6CFB-497D-A858-AF89A1961FDF}"/>
              </a:ext>
            </a:extLst>
          </p:cNvPr>
          <p:cNvSpPr>
            <a:spLocks noChangeArrowheads="1"/>
          </p:cNvSpPr>
          <p:nvPr/>
        </p:nvSpPr>
        <p:spPr bwMode="auto">
          <a:xfrm>
            <a:off x="590551" y="1842707"/>
            <a:ext cx="8129587" cy="422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it-IT" altLang="es-ES" sz="2400">
                <a:latin typeface="Arial Rounded MT Bold" panose="020F0704030504030204" pitchFamily="34" charset="0"/>
              </a:rPr>
              <a:t>Definire ciascuna azione coerentemente con un piano finanziario, strategico, di marketing e di sostenibilità</a:t>
            </a:r>
            <a:endParaRPr lang="en-GB" altLang="es-ES" sz="2400">
              <a:latin typeface="Arial Rounded MT Bold" panose="020F0704030504030204" pitchFamily="34" charset="0"/>
            </a:endParaRP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Confermare l’impatto degli stakeholders, valutare i loro interessi e sottolineare le modalità di coinvolgimento</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Stimare il livello di risorse (umane, finanziarie, materiali)</a:t>
            </a:r>
          </a:p>
          <a:p>
            <a:pPr>
              <a:lnSpc>
                <a:spcPct val="114000"/>
              </a:lnSpc>
              <a:spcAft>
                <a:spcPts val="1000"/>
              </a:spcAft>
              <a:buFont typeface="Arial" panose="020B0604020202020204" pitchFamily="34" charset="0"/>
              <a:buChar char="•"/>
            </a:pPr>
            <a:r>
              <a:rPr lang="en-GB" altLang="es-ES" sz="2400">
                <a:latin typeface="Arial Rounded MT Bold" panose="020F0704030504030204" pitchFamily="34" charset="0"/>
              </a:rPr>
              <a:t>Definire priorità e durata di ciascuna azione</a:t>
            </a:r>
          </a:p>
        </p:txBody>
      </p:sp>
      <p:pic>
        <p:nvPicPr>
          <p:cNvPr id="11271" name="6 - Εικόνα" descr="main_feature01.jpg">
            <a:extLst>
              <a:ext uri="{FF2B5EF4-FFF2-40B4-BE49-F238E27FC236}">
                <a16:creationId xmlns:a16="http://schemas.microsoft.com/office/drawing/2014/main" id="{D6C66E6F-1294-4181-8A02-30AF87D6CE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20138" y="2397125"/>
            <a:ext cx="3225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817EDC-5864-4CD7-A931-16BB204FEE98}"/>
              </a:ext>
            </a:extLst>
          </p:cNvPr>
          <p:cNvSpPr txBox="1">
            <a:spLocks noChangeArrowheads="1"/>
          </p:cNvSpPr>
          <p:nvPr/>
        </p:nvSpPr>
        <p:spPr bwMode="auto">
          <a:xfrm>
            <a:off x="5694363" y="977900"/>
            <a:ext cx="564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Implementazione</a:t>
            </a:r>
          </a:p>
        </p:txBody>
      </p:sp>
      <p:pic>
        <p:nvPicPr>
          <p:cNvPr id="12291" name="Picture 33">
            <a:extLst>
              <a:ext uri="{FF2B5EF4-FFF2-40B4-BE49-F238E27FC236}">
                <a16:creationId xmlns:a16="http://schemas.microsoft.com/office/drawing/2014/main" id="{C5C4E0CD-9006-4977-AC6F-7D42D6BC7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a:extLst>
              <a:ext uri="{FF2B5EF4-FFF2-40B4-BE49-F238E27FC236}">
                <a16:creationId xmlns:a16="http://schemas.microsoft.com/office/drawing/2014/main" id="{FBE29A28-504B-426D-8B48-F28B2182A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AF74C869-2DB0-4DFB-AA22-E6D9F5916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ttangolo 1">
            <a:extLst>
              <a:ext uri="{FF2B5EF4-FFF2-40B4-BE49-F238E27FC236}">
                <a16:creationId xmlns:a16="http://schemas.microsoft.com/office/drawing/2014/main" id="{9C444F2A-6EF1-4FD9-9989-E4C8845D8F25}"/>
              </a:ext>
            </a:extLst>
          </p:cNvPr>
          <p:cNvSpPr>
            <a:spLocks noChangeArrowheads="1"/>
          </p:cNvSpPr>
          <p:nvPr/>
        </p:nvSpPr>
        <p:spPr bwMode="auto">
          <a:xfrm>
            <a:off x="747713" y="2165350"/>
            <a:ext cx="8251825" cy="325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en-US" altLang="el-GR" sz="2400">
                <a:latin typeface="Arial Rounded MT Bold" panose="020F0704030504030204" pitchFamily="34" charset="0"/>
              </a:rPr>
              <a:t>Garantire supporto finanziario (</a:t>
            </a:r>
            <a:r>
              <a:rPr lang="it-IT" altLang="el-GR" sz="2400">
                <a:latin typeface="Arial Rounded MT Bold" panose="020F0704030504030204" pitchFamily="34" charset="0"/>
              </a:rPr>
              <a:t>sponsorizzazioni, donazioni, finanziamenti collettivi,programmi governativi, vendite, quote d’iscrizione, ecc.)</a:t>
            </a:r>
          </a:p>
          <a:p>
            <a:pPr>
              <a:lnSpc>
                <a:spcPct val="114000"/>
              </a:lnSpc>
              <a:spcAft>
                <a:spcPts val="1000"/>
              </a:spcAft>
              <a:buFont typeface="Arial" panose="020B0604020202020204" pitchFamily="34" charset="0"/>
              <a:buChar char="•"/>
            </a:pPr>
            <a:r>
              <a:rPr lang="en-US" altLang="el-GR" sz="2400">
                <a:latin typeface="Arial Rounded MT Bold" panose="020F0704030504030204" pitchFamily="34" charset="0"/>
              </a:rPr>
              <a:t>Assicurare coinvolgimento e partecipazione attiva degli stakeholders</a:t>
            </a:r>
          </a:p>
          <a:p>
            <a:pPr>
              <a:lnSpc>
                <a:spcPct val="114000"/>
              </a:lnSpc>
              <a:spcAft>
                <a:spcPts val="1000"/>
              </a:spcAft>
              <a:buFont typeface="Arial" panose="020B0604020202020204" pitchFamily="34" charset="0"/>
              <a:buChar char="•"/>
            </a:pPr>
            <a:r>
              <a:rPr lang="en-US" altLang="es-ES" sz="2400">
                <a:latin typeface="Arial Rounded MT Bold" panose="020F0704030504030204" pitchFamily="34" charset="0"/>
              </a:rPr>
              <a:t>Facilitare l’interdipendenza tra processi d’azione al fine di evitare conflitti di responsabilità</a:t>
            </a:r>
            <a:endParaRPr lang="en-GB" altLang="es-ES" sz="2400">
              <a:latin typeface="Arial Rounded MT Bold" panose="020F0704030504030204" pitchFamily="34" charset="0"/>
            </a:endParaRPr>
          </a:p>
        </p:txBody>
      </p:sp>
      <p:pic>
        <p:nvPicPr>
          <p:cNvPr id="12295" name="6 - Εικόνα" descr="kisspng-computer-icons-business-workflow-digital-transform-move-5ac2d5d02cea76.335675061522718160184.png">
            <a:extLst>
              <a:ext uri="{FF2B5EF4-FFF2-40B4-BE49-F238E27FC236}">
                <a16:creationId xmlns:a16="http://schemas.microsoft.com/office/drawing/2014/main" id="{EA7423F1-CDEF-45DE-A1B2-4739F57AD6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4238" y="2754313"/>
            <a:ext cx="33464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C81CB-E40B-4381-892A-664B59D4F87D}"/>
              </a:ext>
            </a:extLst>
          </p:cNvPr>
          <p:cNvSpPr txBox="1">
            <a:spLocks noChangeArrowheads="1"/>
          </p:cNvSpPr>
          <p:nvPr/>
        </p:nvSpPr>
        <p:spPr bwMode="auto">
          <a:xfrm>
            <a:off x="5492750" y="944563"/>
            <a:ext cx="564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a:latin typeface="Arial Rounded MT Bold" panose="020F0704030504030204" pitchFamily="34" charset="0"/>
              </a:rPr>
              <a:t>Gestione</a:t>
            </a:r>
          </a:p>
        </p:txBody>
      </p:sp>
      <p:pic>
        <p:nvPicPr>
          <p:cNvPr id="13315" name="Picture 33">
            <a:extLst>
              <a:ext uri="{FF2B5EF4-FFF2-40B4-BE49-F238E27FC236}">
                <a16:creationId xmlns:a16="http://schemas.microsoft.com/office/drawing/2014/main" id="{D640B013-99F1-42BA-A0E0-E0C1BF86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a:extLst>
              <a:ext uri="{FF2B5EF4-FFF2-40B4-BE49-F238E27FC236}">
                <a16:creationId xmlns:a16="http://schemas.microsoft.com/office/drawing/2014/main" id="{6E749C1E-CC43-497C-AE70-C7986A554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349C2588-051A-403F-B931-23439B28C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ttangolo 1">
            <a:extLst>
              <a:ext uri="{FF2B5EF4-FFF2-40B4-BE49-F238E27FC236}">
                <a16:creationId xmlns:a16="http://schemas.microsoft.com/office/drawing/2014/main" id="{C376A6D9-C745-45B4-A49B-10D368796D24}"/>
              </a:ext>
            </a:extLst>
          </p:cNvPr>
          <p:cNvSpPr>
            <a:spLocks noChangeArrowheads="1"/>
          </p:cNvSpPr>
          <p:nvPr/>
        </p:nvSpPr>
        <p:spPr bwMode="auto">
          <a:xfrm>
            <a:off x="568325" y="1897063"/>
            <a:ext cx="7772400" cy="410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nSpc>
                <a:spcPct val="114000"/>
              </a:lnSpc>
              <a:spcAft>
                <a:spcPts val="1000"/>
              </a:spcAft>
              <a:buFont typeface="Arial" panose="020B0604020202020204" pitchFamily="34" charset="0"/>
              <a:buChar char="•"/>
            </a:pPr>
            <a:r>
              <a:rPr lang="it-IT" altLang="es-ES" sz="2400">
                <a:latin typeface="Arial Rounded MT Bold" panose="020F0704030504030204" pitchFamily="34" charset="0"/>
              </a:rPr>
              <a:t>Pianificare incontri, workshop, convegni ed altre attività in modo da sistemare eventuali criticità relative all’itinerario;</a:t>
            </a:r>
          </a:p>
          <a:p>
            <a:pPr>
              <a:lnSpc>
                <a:spcPct val="114000"/>
              </a:lnSpc>
              <a:spcAft>
                <a:spcPts val="1000"/>
              </a:spcAft>
              <a:buFont typeface="Arial" panose="020B0604020202020204" pitchFamily="34" charset="0"/>
              <a:buChar char="•"/>
            </a:pPr>
            <a:r>
              <a:rPr lang="it-IT" altLang="es-ES" sz="2400">
                <a:latin typeface="Arial Rounded MT Bold" panose="020F0704030504030204" pitchFamily="34" charset="0"/>
              </a:rPr>
              <a:t>Garantire la responsabilità delle risorse utilizzate e dei risultati raggiunti</a:t>
            </a:r>
            <a:endParaRPr lang="en-GB" altLang="es-ES" sz="2400">
              <a:latin typeface="Arial Rounded MT Bold" panose="020F0704030504030204" pitchFamily="34" charset="0"/>
            </a:endParaRPr>
          </a:p>
          <a:p>
            <a:pPr>
              <a:lnSpc>
                <a:spcPct val="114000"/>
              </a:lnSpc>
              <a:spcAft>
                <a:spcPts val="1000"/>
              </a:spcAft>
              <a:buFont typeface="Arial" panose="020B0604020202020204" pitchFamily="34" charset="0"/>
              <a:buChar char="•"/>
            </a:pPr>
            <a:r>
              <a:rPr lang="en-US" altLang="el-GR" sz="2400">
                <a:latin typeface="Arial Rounded MT Bold" panose="020F0704030504030204" pitchFamily="34" charset="0"/>
              </a:rPr>
              <a:t>Monitorare il raggiungimento degli obiettivi dell’itinerario attraverso report intermedi o annuali, follow up di revisioni precedenti, misurazione della qualità, commenti, ecc.</a:t>
            </a:r>
            <a:endParaRPr lang="en-GB" altLang="es-ES" sz="2400">
              <a:latin typeface="Arial Rounded MT Bold" panose="020F0704030504030204" pitchFamily="34" charset="0"/>
            </a:endParaRPr>
          </a:p>
        </p:txBody>
      </p:sp>
      <p:pic>
        <p:nvPicPr>
          <p:cNvPr id="13319" name="6 - Εικόνα" descr="project-manager-header-1.png">
            <a:extLst>
              <a:ext uri="{FF2B5EF4-FFF2-40B4-BE49-F238E27FC236}">
                <a16:creationId xmlns:a16="http://schemas.microsoft.com/office/drawing/2014/main" id="{3BEBEDC3-69EF-4D1A-827F-9E9D40F013A3}"/>
              </a:ext>
            </a:extLst>
          </p:cNvPr>
          <p:cNvPicPr>
            <a:picLocks noChangeAspect="1"/>
          </p:cNvPicPr>
          <p:nvPr/>
        </p:nvPicPr>
        <p:blipFill>
          <a:blip r:embed="rId5">
            <a:lum bright="-10000" contrast="10000"/>
            <a:extLst>
              <a:ext uri="{28A0092B-C50C-407E-A947-70E740481C1C}">
                <a14:useLocalDpi xmlns:a14="http://schemas.microsoft.com/office/drawing/2010/main" val="0"/>
              </a:ext>
            </a:extLst>
          </a:blip>
          <a:srcRect l="3502" t="2534" r="2650" b="4626"/>
          <a:stretch>
            <a:fillRect/>
          </a:stretch>
        </p:blipFill>
        <p:spPr bwMode="auto">
          <a:xfrm>
            <a:off x="8151813" y="2057400"/>
            <a:ext cx="33337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1565</TotalTime>
  <Words>697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Arial Rounded MT Bold</vt:lpstr>
      <vt:lpstr>Calibri</vt:lpstr>
      <vt:lpstr>Raleway</vt:lpstr>
      <vt:lpstr>Raleway Light</vt:lpstr>
      <vt:lpstr>Symbol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Paola Pasca</cp:lastModifiedBy>
  <cp:revision>174</cp:revision>
  <dcterms:created xsi:type="dcterms:W3CDTF">2018-07-20T01:47:35Z</dcterms:created>
  <dcterms:modified xsi:type="dcterms:W3CDTF">2021-03-30T21:13:33Z</dcterms:modified>
</cp:coreProperties>
</file>