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9"/>
  </p:notesMasterIdLst>
  <p:handoutMasterIdLst>
    <p:handoutMasterId r:id="rId20"/>
  </p:handoutMasterIdLst>
  <p:sldIdLst>
    <p:sldId id="269" r:id="rId2"/>
    <p:sldId id="276" r:id="rId3"/>
    <p:sldId id="258" r:id="rId4"/>
    <p:sldId id="279" r:id="rId5"/>
    <p:sldId id="280" r:id="rId6"/>
    <p:sldId id="278" r:id="rId7"/>
    <p:sldId id="283" r:id="rId8"/>
    <p:sldId id="290" r:id="rId9"/>
    <p:sldId id="287" r:id="rId10"/>
    <p:sldId id="289" r:id="rId11"/>
    <p:sldId id="281" r:id="rId12"/>
    <p:sldId id="285" r:id="rId13"/>
    <p:sldId id="277" r:id="rId14"/>
    <p:sldId id="284" r:id="rId15"/>
    <p:sldId id="286" r:id="rId16"/>
    <p:sldId id="288" r:id="rId17"/>
    <p:sldId id="267" r:id="rId18"/>
  </p:sldIdLst>
  <p:sldSz cx="12192000" cy="6858000"/>
  <p:notesSz cx="6858000" cy="9144000"/>
  <p:defaultTextStyle>
    <a:defPPr>
      <a:defRPr lang="en-US"/>
    </a:defPPr>
    <a:lvl1pPr algn="l" rtl="0" eaLnBrk="0" fontAlgn="base" hangingPunct="0">
      <a:spcBef>
        <a:spcPct val="0"/>
      </a:spcBef>
      <a:spcAft>
        <a:spcPct val="0"/>
      </a:spcAft>
      <a:defRPr kern="1200">
        <a:solidFill>
          <a:schemeClr val="tx1"/>
        </a:solidFill>
        <a:latin typeface="Raleway Light" pitchFamily="34" charset="0"/>
        <a:ea typeface="+mn-ea"/>
        <a:cs typeface="+mn-cs"/>
      </a:defRPr>
    </a:lvl1pPr>
    <a:lvl2pPr marL="457200" algn="l" rtl="0" eaLnBrk="0" fontAlgn="base" hangingPunct="0">
      <a:spcBef>
        <a:spcPct val="0"/>
      </a:spcBef>
      <a:spcAft>
        <a:spcPct val="0"/>
      </a:spcAft>
      <a:defRPr kern="1200">
        <a:solidFill>
          <a:schemeClr val="tx1"/>
        </a:solidFill>
        <a:latin typeface="Raleway Light" pitchFamily="34" charset="0"/>
        <a:ea typeface="+mn-ea"/>
        <a:cs typeface="+mn-cs"/>
      </a:defRPr>
    </a:lvl2pPr>
    <a:lvl3pPr marL="914400" algn="l" rtl="0" eaLnBrk="0" fontAlgn="base" hangingPunct="0">
      <a:spcBef>
        <a:spcPct val="0"/>
      </a:spcBef>
      <a:spcAft>
        <a:spcPct val="0"/>
      </a:spcAft>
      <a:defRPr kern="1200">
        <a:solidFill>
          <a:schemeClr val="tx1"/>
        </a:solidFill>
        <a:latin typeface="Raleway Light" pitchFamily="34" charset="0"/>
        <a:ea typeface="+mn-ea"/>
        <a:cs typeface="+mn-cs"/>
      </a:defRPr>
    </a:lvl3pPr>
    <a:lvl4pPr marL="1371600" algn="l" rtl="0" eaLnBrk="0" fontAlgn="base" hangingPunct="0">
      <a:spcBef>
        <a:spcPct val="0"/>
      </a:spcBef>
      <a:spcAft>
        <a:spcPct val="0"/>
      </a:spcAft>
      <a:defRPr kern="1200">
        <a:solidFill>
          <a:schemeClr val="tx1"/>
        </a:solidFill>
        <a:latin typeface="Raleway Light" pitchFamily="34" charset="0"/>
        <a:ea typeface="+mn-ea"/>
        <a:cs typeface="+mn-cs"/>
      </a:defRPr>
    </a:lvl4pPr>
    <a:lvl5pPr marL="1828800" algn="l" rtl="0" eaLnBrk="0" fontAlgn="base" hangingPunct="0">
      <a:spcBef>
        <a:spcPct val="0"/>
      </a:spcBef>
      <a:spcAft>
        <a:spcPct val="0"/>
      </a:spcAft>
      <a:defRPr kern="1200">
        <a:solidFill>
          <a:schemeClr val="tx1"/>
        </a:solidFill>
        <a:latin typeface="Raleway Light" pitchFamily="34" charset="0"/>
        <a:ea typeface="+mn-ea"/>
        <a:cs typeface="+mn-cs"/>
      </a:defRPr>
    </a:lvl5pPr>
    <a:lvl6pPr marL="2286000" algn="l" defTabSz="914400" rtl="0" eaLnBrk="1" latinLnBrk="0" hangingPunct="1">
      <a:defRPr kern="1200">
        <a:solidFill>
          <a:schemeClr val="tx1"/>
        </a:solidFill>
        <a:latin typeface="Raleway Light" pitchFamily="34" charset="0"/>
        <a:ea typeface="+mn-ea"/>
        <a:cs typeface="+mn-cs"/>
      </a:defRPr>
    </a:lvl6pPr>
    <a:lvl7pPr marL="2743200" algn="l" defTabSz="914400" rtl="0" eaLnBrk="1" latinLnBrk="0" hangingPunct="1">
      <a:defRPr kern="1200">
        <a:solidFill>
          <a:schemeClr val="tx1"/>
        </a:solidFill>
        <a:latin typeface="Raleway Light" pitchFamily="34" charset="0"/>
        <a:ea typeface="+mn-ea"/>
        <a:cs typeface="+mn-cs"/>
      </a:defRPr>
    </a:lvl7pPr>
    <a:lvl8pPr marL="3200400" algn="l" defTabSz="914400" rtl="0" eaLnBrk="1" latinLnBrk="0" hangingPunct="1">
      <a:defRPr kern="1200">
        <a:solidFill>
          <a:schemeClr val="tx1"/>
        </a:solidFill>
        <a:latin typeface="Raleway Light" pitchFamily="34" charset="0"/>
        <a:ea typeface="+mn-ea"/>
        <a:cs typeface="+mn-cs"/>
      </a:defRPr>
    </a:lvl8pPr>
    <a:lvl9pPr marL="3657600" algn="l" defTabSz="914400" rtl="0" eaLnBrk="1" latinLnBrk="0" hangingPunct="1">
      <a:defRPr kern="1200">
        <a:solidFill>
          <a:schemeClr val="tx1"/>
        </a:solidFill>
        <a:latin typeface="Raleway Light"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guide id="3" pos="7152">
          <p15:clr>
            <a:srgbClr val="A4A3A4"/>
          </p15:clr>
        </p15:guide>
        <p15:guide id="4" pos="528">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aola Pasca" initials="PP" lastIdx="1" clrIdx="0">
    <p:extLst>
      <p:ext uri="{19B8F6BF-5375-455C-9EA6-DF929625EA0E}">
        <p15:presenceInfo xmlns:p15="http://schemas.microsoft.com/office/powerpoint/2012/main" userId="e2fdc099747ac034"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8147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8CDB8ED-12F3-4861-927A-437E4FBCD1C7}" v="373" dt="2020-09-09T09:53:02.95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588" autoAdjust="0"/>
    <p:restoredTop sz="94291" autoAdjust="0"/>
  </p:normalViewPr>
  <p:slideViewPr>
    <p:cSldViewPr snapToGrid="0">
      <p:cViewPr varScale="1">
        <p:scale>
          <a:sx n="81" d="100"/>
          <a:sy n="81" d="100"/>
        </p:scale>
        <p:origin x="725" y="53"/>
      </p:cViewPr>
      <p:guideLst>
        <p:guide orient="horz" pos="2160"/>
        <p:guide pos="3840"/>
        <p:guide pos="7152"/>
        <p:guide pos="528"/>
      </p:guideLst>
    </p:cSldViewPr>
  </p:slideViewPr>
  <p:outlineViewPr>
    <p:cViewPr>
      <p:scale>
        <a:sx n="33" d="100"/>
        <a:sy n="33" d="100"/>
      </p:scale>
      <p:origin x="0" y="0"/>
    </p:cViewPr>
  </p:outlineViewPr>
  <p:notesTextViewPr>
    <p:cViewPr>
      <p:scale>
        <a:sx n="1" d="1"/>
        <a:sy n="1" d="1"/>
      </p:scale>
      <p:origin x="0" y="0"/>
    </p:cViewPr>
  </p:notesTextViewPr>
  <p:sorterViewPr>
    <p:cViewPr>
      <p:scale>
        <a:sx n="200" d="100"/>
        <a:sy n="200" d="100"/>
      </p:scale>
      <p:origin x="0" y="0"/>
    </p:cViewPr>
  </p:sorterViewPr>
  <p:notesViewPr>
    <p:cSldViewPr snapToGrid="0">
      <p:cViewPr varScale="1">
        <p:scale>
          <a:sx n="55" d="100"/>
          <a:sy n="55" d="100"/>
        </p:scale>
        <p:origin x="2880" y="9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microsoft.com/office/2015/10/relationships/revisionInfo" Target="revisionInfo.xml"/><Relationship Id="rId3" Type="http://schemas.openxmlformats.org/officeDocument/2006/relationships/slide" Target="slides/slide2.xml"/><Relationship Id="rId21"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33C0D3E-9A93-4A18-A744-C0940C3228E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a:defRPr/>
            </a:pPr>
            <a:endParaRPr lang="en-GB"/>
          </a:p>
        </p:txBody>
      </p:sp>
      <p:sp>
        <p:nvSpPr>
          <p:cNvPr id="3" name="Date Placeholder 2">
            <a:extLst>
              <a:ext uri="{FF2B5EF4-FFF2-40B4-BE49-F238E27FC236}">
                <a16:creationId xmlns:a16="http://schemas.microsoft.com/office/drawing/2014/main" id="{C954EE96-5BA1-471F-B6DF-F293E0A0E62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a:defRPr/>
            </a:pPr>
            <a:fld id="{4A3A1139-9CA9-4EDC-B0F0-992C5C9B788A}" type="datetimeFigureOut">
              <a:rPr lang="en-GB"/>
              <a:pPr>
                <a:defRPr/>
              </a:pPr>
              <a:t>28/01/2021</a:t>
            </a:fld>
            <a:endParaRPr lang="en-GB"/>
          </a:p>
        </p:txBody>
      </p:sp>
      <p:sp>
        <p:nvSpPr>
          <p:cNvPr id="4" name="Footer Placeholder 3">
            <a:extLst>
              <a:ext uri="{FF2B5EF4-FFF2-40B4-BE49-F238E27FC236}">
                <a16:creationId xmlns:a16="http://schemas.microsoft.com/office/drawing/2014/main" id="{F4F9CEC4-1A53-4228-A4D5-6D023E5F8344}"/>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a:defRPr/>
            </a:pPr>
            <a:endParaRPr lang="en-GB"/>
          </a:p>
        </p:txBody>
      </p:sp>
      <p:sp>
        <p:nvSpPr>
          <p:cNvPr id="5" name="Slide Number Placeholder 4">
            <a:extLst>
              <a:ext uri="{FF2B5EF4-FFF2-40B4-BE49-F238E27FC236}">
                <a16:creationId xmlns:a16="http://schemas.microsoft.com/office/drawing/2014/main" id="{46338CA1-BF8F-4DFD-9BE0-55FFB379F38A}"/>
              </a:ext>
            </a:extLst>
          </p:cNvPr>
          <p:cNvSpPr>
            <a:spLocks noGrp="1"/>
          </p:cNvSpPr>
          <p:nvPr>
            <p:ph type="sldNum" sz="quarter" idx="3"/>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pPr>
              <a:defRPr/>
            </a:pPr>
            <a:fld id="{2EB63CCB-6DD2-4774-9B52-602E30D1873B}" type="slidenum">
              <a:rPr lang="en-GB" altLang="it-IT"/>
              <a:pPr>
                <a:defRPr/>
              </a:pPr>
              <a:t>‹Nº›</a:t>
            </a:fld>
            <a:endParaRPr lang="en-GB" altLang="it-IT"/>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0DBB004-2F76-47FC-84CB-D9C3B064F57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a:defRPr/>
            </a:pPr>
            <a:endParaRPr lang="en-GB"/>
          </a:p>
        </p:txBody>
      </p:sp>
      <p:sp>
        <p:nvSpPr>
          <p:cNvPr id="3" name="Date Placeholder 2">
            <a:extLst>
              <a:ext uri="{FF2B5EF4-FFF2-40B4-BE49-F238E27FC236}">
                <a16:creationId xmlns:a16="http://schemas.microsoft.com/office/drawing/2014/main" id="{49C64E47-7237-47AD-9B20-06340A18CCEB}"/>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a:defRPr/>
            </a:pPr>
            <a:fld id="{4EC0E7F9-DD2C-4A43-A730-ECECC3CDDECB}" type="datetimeFigureOut">
              <a:rPr lang="en-GB"/>
              <a:pPr>
                <a:defRPr/>
              </a:pPr>
              <a:t>28/01/2021</a:t>
            </a:fld>
            <a:endParaRPr lang="en-GB"/>
          </a:p>
        </p:txBody>
      </p:sp>
      <p:sp>
        <p:nvSpPr>
          <p:cNvPr id="4" name="Slide Image Placeholder 3">
            <a:extLst>
              <a:ext uri="{FF2B5EF4-FFF2-40B4-BE49-F238E27FC236}">
                <a16:creationId xmlns:a16="http://schemas.microsoft.com/office/drawing/2014/main" id="{16094F93-61AE-430D-81E9-1DDE64BAAC5E}"/>
              </a:ext>
            </a:extLst>
          </p:cNvPr>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en-GB" noProof="0"/>
          </a:p>
        </p:txBody>
      </p:sp>
      <p:sp>
        <p:nvSpPr>
          <p:cNvPr id="5" name="Notes Placeholder 4">
            <a:extLst>
              <a:ext uri="{FF2B5EF4-FFF2-40B4-BE49-F238E27FC236}">
                <a16:creationId xmlns:a16="http://schemas.microsoft.com/office/drawing/2014/main" id="{47E64083-5881-4531-A07F-670C28A4A4AC}"/>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6" name="Footer Placeholder 5">
            <a:extLst>
              <a:ext uri="{FF2B5EF4-FFF2-40B4-BE49-F238E27FC236}">
                <a16:creationId xmlns:a16="http://schemas.microsoft.com/office/drawing/2014/main" id="{C354CBB9-1297-4B77-8E08-FCFA1C3E6F6C}"/>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a:defRPr/>
            </a:pPr>
            <a:endParaRPr lang="en-GB"/>
          </a:p>
        </p:txBody>
      </p:sp>
      <p:sp>
        <p:nvSpPr>
          <p:cNvPr id="7" name="Slide Number Placeholder 6">
            <a:extLst>
              <a:ext uri="{FF2B5EF4-FFF2-40B4-BE49-F238E27FC236}">
                <a16:creationId xmlns:a16="http://schemas.microsoft.com/office/drawing/2014/main" id="{8B868B92-85F8-485B-A604-AB25D73A1D78}"/>
              </a:ext>
            </a:extLst>
          </p:cNvPr>
          <p:cNvSpPr>
            <a:spLocks noGrp="1"/>
          </p:cNvSpPr>
          <p:nvPr>
            <p:ph type="sldNum" sz="quarter" idx="5"/>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pPr>
              <a:defRPr/>
            </a:pPr>
            <a:fld id="{FDA3AAD5-E443-4C13-8EA5-344AB7FA156B}" type="slidenum">
              <a:rPr lang="en-GB" altLang="it-IT"/>
              <a:pPr>
                <a:defRPr/>
              </a:pPr>
              <a:t>‹Nº›</a:t>
            </a:fld>
            <a:endParaRPr lang="en-GB" altLang="it-IT"/>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pPr>
              <a:defRPr/>
            </a:pPr>
            <a:fld id="{FDA3AAD5-E443-4C13-8EA5-344AB7FA156B}" type="slidenum">
              <a:rPr lang="en-GB" altLang="it-IT" smtClean="0"/>
              <a:pPr>
                <a:defRPr/>
              </a:pPr>
              <a:t>1</a:t>
            </a:fld>
            <a:endParaRPr lang="en-GB" altLang="it-IT"/>
          </a:p>
        </p:txBody>
      </p:sp>
    </p:spTree>
    <p:extLst>
      <p:ext uri="{BB962C8B-B14F-4D97-AF65-F5344CB8AC3E}">
        <p14:creationId xmlns:p14="http://schemas.microsoft.com/office/powerpoint/2010/main" val="17004309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9829063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2DE8E285-8930-4D37-9055-F17B670B7A9B}"/>
              </a:ext>
            </a:extLst>
          </p:cNvPr>
          <p:cNvSpPr/>
          <p:nvPr userDrawn="1"/>
        </p:nvSpPr>
        <p:spPr>
          <a:xfrm>
            <a:off x="11495088" y="322263"/>
            <a:ext cx="434975" cy="43338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Tree>
    <p:extLst>
      <p:ext uri="{BB962C8B-B14F-4D97-AF65-F5344CB8AC3E}">
        <p14:creationId xmlns:p14="http://schemas.microsoft.com/office/powerpoint/2010/main" val="20459480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526098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6" name="Picture Placeholder 3"/>
          <p:cNvSpPr>
            <a:spLocks noGrp="1"/>
          </p:cNvSpPr>
          <p:nvPr>
            <p:ph type="pic" sz="quarter" idx="10"/>
          </p:nvPr>
        </p:nvSpPr>
        <p:spPr>
          <a:xfrm>
            <a:off x="0" y="0"/>
            <a:ext cx="12192000" cy="6858000"/>
          </a:xfrm>
          <a:custGeom>
            <a:avLst/>
            <a:gdLst>
              <a:gd name="connsiteX0" fmla="*/ 0 w 10515600"/>
              <a:gd name="connsiteY0" fmla="*/ 0 h 5915024"/>
              <a:gd name="connsiteX1" fmla="*/ 10515600 w 10515600"/>
              <a:gd name="connsiteY1" fmla="*/ 0 h 5915024"/>
              <a:gd name="connsiteX2" fmla="*/ 10515600 w 10515600"/>
              <a:gd name="connsiteY2" fmla="*/ 5915024 h 5915024"/>
              <a:gd name="connsiteX3" fmla="*/ 0 w 10515600"/>
              <a:gd name="connsiteY3" fmla="*/ 5915024 h 5915024"/>
            </a:gdLst>
            <a:ahLst/>
            <a:cxnLst>
              <a:cxn ang="0">
                <a:pos x="connsiteX0" y="connsiteY0"/>
              </a:cxn>
              <a:cxn ang="0">
                <a:pos x="connsiteX1" y="connsiteY1"/>
              </a:cxn>
              <a:cxn ang="0">
                <a:pos x="connsiteX2" y="connsiteY2"/>
              </a:cxn>
              <a:cxn ang="0">
                <a:pos x="connsiteX3" y="connsiteY3"/>
              </a:cxn>
            </a:cxnLst>
            <a:rect l="l" t="t" r="r" b="b"/>
            <a:pathLst>
              <a:path w="10515600" h="5915024">
                <a:moveTo>
                  <a:pt x="0" y="0"/>
                </a:moveTo>
                <a:lnTo>
                  <a:pt x="10515600" y="0"/>
                </a:lnTo>
                <a:lnTo>
                  <a:pt x="10515600" y="5915024"/>
                </a:lnTo>
                <a:lnTo>
                  <a:pt x="0" y="5915024"/>
                </a:lnTo>
                <a:close/>
              </a:path>
            </a:pathLst>
          </a:custGeom>
        </p:spPr>
        <p:txBody>
          <a:bodyPr wrap="square">
            <a:noAutofit/>
          </a:bodyPr>
          <a:lstStyle>
            <a:lvl1pPr>
              <a:defRPr sz="1200" b="0">
                <a:solidFill>
                  <a:schemeClr val="accent2"/>
                </a:solidFill>
              </a:defRPr>
            </a:lvl1pPr>
          </a:lstStyle>
          <a:p>
            <a:pPr lvl="0"/>
            <a:r>
              <a:rPr lang="en-US" noProof="0"/>
              <a:t>Click icon to add picture</a:t>
            </a:r>
          </a:p>
        </p:txBody>
      </p:sp>
    </p:spTree>
    <p:extLst>
      <p:ext uri="{BB962C8B-B14F-4D97-AF65-F5344CB8AC3E}">
        <p14:creationId xmlns:p14="http://schemas.microsoft.com/office/powerpoint/2010/main" val="27562943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3" name="Oval 1">
            <a:extLst>
              <a:ext uri="{FF2B5EF4-FFF2-40B4-BE49-F238E27FC236}">
                <a16:creationId xmlns:a16="http://schemas.microsoft.com/office/drawing/2014/main" id="{E38454DD-94C2-4BE1-87B3-9DBBB527D573}"/>
              </a:ext>
            </a:extLst>
          </p:cNvPr>
          <p:cNvSpPr/>
          <p:nvPr userDrawn="1"/>
        </p:nvSpPr>
        <p:spPr>
          <a:xfrm>
            <a:off x="11495088" y="322263"/>
            <a:ext cx="434975" cy="43338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7" name="Picture Placeholder 3"/>
          <p:cNvSpPr>
            <a:spLocks noGrp="1"/>
          </p:cNvSpPr>
          <p:nvPr>
            <p:ph type="pic" sz="quarter" idx="10"/>
          </p:nvPr>
        </p:nvSpPr>
        <p:spPr>
          <a:xfrm>
            <a:off x="0" y="0"/>
            <a:ext cx="6096000" cy="6858000"/>
          </a:xfrm>
          <a:custGeom>
            <a:avLst/>
            <a:gdLst>
              <a:gd name="connsiteX0" fmla="*/ 0 w 10515600"/>
              <a:gd name="connsiteY0" fmla="*/ 0 h 5915024"/>
              <a:gd name="connsiteX1" fmla="*/ 10515600 w 10515600"/>
              <a:gd name="connsiteY1" fmla="*/ 0 h 5915024"/>
              <a:gd name="connsiteX2" fmla="*/ 10515600 w 10515600"/>
              <a:gd name="connsiteY2" fmla="*/ 5915024 h 5915024"/>
              <a:gd name="connsiteX3" fmla="*/ 0 w 10515600"/>
              <a:gd name="connsiteY3" fmla="*/ 5915024 h 5915024"/>
            </a:gdLst>
            <a:ahLst/>
            <a:cxnLst>
              <a:cxn ang="0">
                <a:pos x="connsiteX0" y="connsiteY0"/>
              </a:cxn>
              <a:cxn ang="0">
                <a:pos x="connsiteX1" y="connsiteY1"/>
              </a:cxn>
              <a:cxn ang="0">
                <a:pos x="connsiteX2" y="connsiteY2"/>
              </a:cxn>
              <a:cxn ang="0">
                <a:pos x="connsiteX3" y="connsiteY3"/>
              </a:cxn>
            </a:cxnLst>
            <a:rect l="l" t="t" r="r" b="b"/>
            <a:pathLst>
              <a:path w="10515600" h="5915024">
                <a:moveTo>
                  <a:pt x="0" y="0"/>
                </a:moveTo>
                <a:lnTo>
                  <a:pt x="10515600" y="0"/>
                </a:lnTo>
                <a:lnTo>
                  <a:pt x="10515600" y="5915024"/>
                </a:lnTo>
                <a:lnTo>
                  <a:pt x="0" y="5915024"/>
                </a:lnTo>
                <a:close/>
              </a:path>
            </a:pathLst>
          </a:custGeom>
        </p:spPr>
        <p:txBody>
          <a:bodyPr wrap="square">
            <a:noAutofit/>
          </a:bodyPr>
          <a:lstStyle>
            <a:lvl1pPr>
              <a:defRPr sz="1200" b="0">
                <a:solidFill>
                  <a:schemeClr val="accent2"/>
                </a:solidFill>
              </a:defRPr>
            </a:lvl1pPr>
          </a:lstStyle>
          <a:p>
            <a:pPr lvl="0"/>
            <a:r>
              <a:rPr lang="en-US" noProof="0"/>
              <a:t>Click icon to add picture</a:t>
            </a:r>
          </a:p>
        </p:txBody>
      </p:sp>
    </p:spTree>
    <p:extLst>
      <p:ext uri="{BB962C8B-B14F-4D97-AF65-F5344CB8AC3E}">
        <p14:creationId xmlns:p14="http://schemas.microsoft.com/office/powerpoint/2010/main" val="2932501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3" name="Oval 1">
            <a:extLst>
              <a:ext uri="{FF2B5EF4-FFF2-40B4-BE49-F238E27FC236}">
                <a16:creationId xmlns:a16="http://schemas.microsoft.com/office/drawing/2014/main" id="{7EACC68B-DA97-4793-85A8-7E502BE9605C}"/>
              </a:ext>
            </a:extLst>
          </p:cNvPr>
          <p:cNvSpPr/>
          <p:nvPr userDrawn="1"/>
        </p:nvSpPr>
        <p:spPr>
          <a:xfrm>
            <a:off x="11495088" y="322263"/>
            <a:ext cx="434975" cy="43338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0" name="Picture Placeholder 9"/>
          <p:cNvSpPr>
            <a:spLocks noGrp="1"/>
          </p:cNvSpPr>
          <p:nvPr>
            <p:ph type="pic" sz="quarter" idx="10"/>
          </p:nvPr>
        </p:nvSpPr>
        <p:spPr>
          <a:xfrm>
            <a:off x="1040169" y="2058324"/>
            <a:ext cx="4853869" cy="2740654"/>
          </a:xfrm>
          <a:custGeom>
            <a:avLst/>
            <a:gdLst>
              <a:gd name="connsiteX0" fmla="*/ 0 w 4853869"/>
              <a:gd name="connsiteY0" fmla="*/ 0 h 2740654"/>
              <a:gd name="connsiteX1" fmla="*/ 4853869 w 4853869"/>
              <a:gd name="connsiteY1" fmla="*/ 0 h 2740654"/>
              <a:gd name="connsiteX2" fmla="*/ 4853869 w 4853869"/>
              <a:gd name="connsiteY2" fmla="*/ 2740654 h 2740654"/>
              <a:gd name="connsiteX3" fmla="*/ 0 w 4853869"/>
              <a:gd name="connsiteY3" fmla="*/ 2740654 h 2740654"/>
            </a:gdLst>
            <a:ahLst/>
            <a:cxnLst>
              <a:cxn ang="0">
                <a:pos x="connsiteX0" y="connsiteY0"/>
              </a:cxn>
              <a:cxn ang="0">
                <a:pos x="connsiteX1" y="connsiteY1"/>
              </a:cxn>
              <a:cxn ang="0">
                <a:pos x="connsiteX2" y="connsiteY2"/>
              </a:cxn>
              <a:cxn ang="0">
                <a:pos x="connsiteX3" y="connsiteY3"/>
              </a:cxn>
            </a:cxnLst>
            <a:rect l="l" t="t" r="r" b="b"/>
            <a:pathLst>
              <a:path w="4853869" h="2740654">
                <a:moveTo>
                  <a:pt x="0" y="0"/>
                </a:moveTo>
                <a:lnTo>
                  <a:pt x="4853869" y="0"/>
                </a:lnTo>
                <a:lnTo>
                  <a:pt x="4853869" y="2740654"/>
                </a:lnTo>
                <a:lnTo>
                  <a:pt x="0" y="2740654"/>
                </a:lnTo>
                <a:close/>
              </a:path>
            </a:pathLst>
          </a:custGeom>
        </p:spPr>
        <p:txBody>
          <a:bodyPr wrap="square">
            <a:noAutofit/>
          </a:bodyPr>
          <a:lstStyle>
            <a:lvl1pPr>
              <a:defRPr sz="1200" b="0">
                <a:solidFill>
                  <a:schemeClr val="accent2"/>
                </a:solidFill>
              </a:defRPr>
            </a:lvl1pPr>
          </a:lstStyle>
          <a:p>
            <a:pPr lvl="0"/>
            <a:r>
              <a:rPr lang="en-US" noProof="0"/>
              <a:t>Click icon to add picture</a:t>
            </a:r>
          </a:p>
        </p:txBody>
      </p:sp>
    </p:spTree>
    <p:extLst>
      <p:ext uri="{BB962C8B-B14F-4D97-AF65-F5344CB8AC3E}">
        <p14:creationId xmlns:p14="http://schemas.microsoft.com/office/powerpoint/2010/main" val="11531035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5" name="Oval 1">
            <a:extLst>
              <a:ext uri="{FF2B5EF4-FFF2-40B4-BE49-F238E27FC236}">
                <a16:creationId xmlns:a16="http://schemas.microsoft.com/office/drawing/2014/main" id="{95AF2725-A9D5-4724-9986-5371A5FDE8C5}"/>
              </a:ext>
            </a:extLst>
          </p:cNvPr>
          <p:cNvSpPr/>
          <p:nvPr userDrawn="1"/>
        </p:nvSpPr>
        <p:spPr>
          <a:xfrm>
            <a:off x="11495088" y="322263"/>
            <a:ext cx="434975" cy="43338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7" name="Picture Placeholder 6"/>
          <p:cNvSpPr>
            <a:spLocks noGrp="1"/>
          </p:cNvSpPr>
          <p:nvPr>
            <p:ph type="pic" sz="quarter" idx="10"/>
          </p:nvPr>
        </p:nvSpPr>
        <p:spPr>
          <a:xfrm>
            <a:off x="838201" y="1793206"/>
            <a:ext cx="3159033" cy="3159034"/>
          </a:xfrm>
          <a:custGeom>
            <a:avLst/>
            <a:gdLst>
              <a:gd name="connsiteX0" fmla="*/ 0 w 3159033"/>
              <a:gd name="connsiteY0" fmla="*/ 0 h 3159034"/>
              <a:gd name="connsiteX1" fmla="*/ 3159033 w 3159033"/>
              <a:gd name="connsiteY1" fmla="*/ 0 h 3159034"/>
              <a:gd name="connsiteX2" fmla="*/ 3159033 w 3159033"/>
              <a:gd name="connsiteY2" fmla="*/ 3159034 h 3159034"/>
              <a:gd name="connsiteX3" fmla="*/ 0 w 3159033"/>
              <a:gd name="connsiteY3" fmla="*/ 3159034 h 3159034"/>
            </a:gdLst>
            <a:ahLst/>
            <a:cxnLst>
              <a:cxn ang="0">
                <a:pos x="connsiteX0" y="connsiteY0"/>
              </a:cxn>
              <a:cxn ang="0">
                <a:pos x="connsiteX1" y="connsiteY1"/>
              </a:cxn>
              <a:cxn ang="0">
                <a:pos x="connsiteX2" y="connsiteY2"/>
              </a:cxn>
              <a:cxn ang="0">
                <a:pos x="connsiteX3" y="connsiteY3"/>
              </a:cxn>
            </a:cxnLst>
            <a:rect l="l" t="t" r="r" b="b"/>
            <a:pathLst>
              <a:path w="3159033" h="3159034">
                <a:moveTo>
                  <a:pt x="0" y="0"/>
                </a:moveTo>
                <a:lnTo>
                  <a:pt x="3159033" y="0"/>
                </a:lnTo>
                <a:lnTo>
                  <a:pt x="3159033" y="3159034"/>
                </a:lnTo>
                <a:lnTo>
                  <a:pt x="0" y="3159034"/>
                </a:lnTo>
                <a:close/>
              </a:path>
            </a:pathLst>
          </a:custGeom>
        </p:spPr>
        <p:txBody>
          <a:bodyPr wrap="square">
            <a:noAutofit/>
          </a:bodyPr>
          <a:lstStyle>
            <a:lvl1pPr>
              <a:defRPr sz="1200" b="0">
                <a:solidFill>
                  <a:schemeClr val="accent2"/>
                </a:solidFill>
              </a:defRPr>
            </a:lvl1pPr>
          </a:lstStyle>
          <a:p>
            <a:pPr lvl="0"/>
            <a:r>
              <a:rPr lang="en-US" noProof="0"/>
              <a:t>Click icon to add picture</a:t>
            </a:r>
          </a:p>
        </p:txBody>
      </p:sp>
      <p:sp>
        <p:nvSpPr>
          <p:cNvPr id="8" name="Picture Placeholder 7"/>
          <p:cNvSpPr>
            <a:spLocks noGrp="1"/>
          </p:cNvSpPr>
          <p:nvPr>
            <p:ph type="pic" sz="quarter" idx="11"/>
          </p:nvPr>
        </p:nvSpPr>
        <p:spPr>
          <a:xfrm>
            <a:off x="4516484" y="1793206"/>
            <a:ext cx="3159033" cy="3159034"/>
          </a:xfrm>
          <a:custGeom>
            <a:avLst/>
            <a:gdLst>
              <a:gd name="connsiteX0" fmla="*/ 0 w 3159033"/>
              <a:gd name="connsiteY0" fmla="*/ 0 h 3159034"/>
              <a:gd name="connsiteX1" fmla="*/ 3159033 w 3159033"/>
              <a:gd name="connsiteY1" fmla="*/ 0 h 3159034"/>
              <a:gd name="connsiteX2" fmla="*/ 3159033 w 3159033"/>
              <a:gd name="connsiteY2" fmla="*/ 3159034 h 3159034"/>
              <a:gd name="connsiteX3" fmla="*/ 0 w 3159033"/>
              <a:gd name="connsiteY3" fmla="*/ 3159034 h 3159034"/>
            </a:gdLst>
            <a:ahLst/>
            <a:cxnLst>
              <a:cxn ang="0">
                <a:pos x="connsiteX0" y="connsiteY0"/>
              </a:cxn>
              <a:cxn ang="0">
                <a:pos x="connsiteX1" y="connsiteY1"/>
              </a:cxn>
              <a:cxn ang="0">
                <a:pos x="connsiteX2" y="connsiteY2"/>
              </a:cxn>
              <a:cxn ang="0">
                <a:pos x="connsiteX3" y="connsiteY3"/>
              </a:cxn>
            </a:cxnLst>
            <a:rect l="l" t="t" r="r" b="b"/>
            <a:pathLst>
              <a:path w="3159033" h="3159034">
                <a:moveTo>
                  <a:pt x="0" y="0"/>
                </a:moveTo>
                <a:lnTo>
                  <a:pt x="3159033" y="0"/>
                </a:lnTo>
                <a:lnTo>
                  <a:pt x="3159033" y="3159034"/>
                </a:lnTo>
                <a:lnTo>
                  <a:pt x="0" y="3159034"/>
                </a:lnTo>
                <a:close/>
              </a:path>
            </a:pathLst>
          </a:custGeom>
        </p:spPr>
        <p:txBody>
          <a:bodyPr wrap="square">
            <a:noAutofit/>
          </a:bodyPr>
          <a:lstStyle>
            <a:lvl1pPr>
              <a:defRPr sz="1200" b="0">
                <a:solidFill>
                  <a:schemeClr val="accent2"/>
                </a:solidFill>
              </a:defRPr>
            </a:lvl1pPr>
          </a:lstStyle>
          <a:p>
            <a:pPr lvl="0"/>
            <a:r>
              <a:rPr lang="en-US" noProof="0"/>
              <a:t>Click icon to add picture</a:t>
            </a:r>
          </a:p>
        </p:txBody>
      </p:sp>
      <p:sp>
        <p:nvSpPr>
          <p:cNvPr id="9" name="Picture Placeholder 8"/>
          <p:cNvSpPr>
            <a:spLocks noGrp="1"/>
          </p:cNvSpPr>
          <p:nvPr>
            <p:ph type="pic" sz="quarter" idx="12"/>
          </p:nvPr>
        </p:nvSpPr>
        <p:spPr>
          <a:xfrm>
            <a:off x="8194766" y="1793206"/>
            <a:ext cx="3159033" cy="3159034"/>
          </a:xfrm>
          <a:custGeom>
            <a:avLst/>
            <a:gdLst>
              <a:gd name="connsiteX0" fmla="*/ 0 w 3159033"/>
              <a:gd name="connsiteY0" fmla="*/ 0 h 3159034"/>
              <a:gd name="connsiteX1" fmla="*/ 3159033 w 3159033"/>
              <a:gd name="connsiteY1" fmla="*/ 0 h 3159034"/>
              <a:gd name="connsiteX2" fmla="*/ 3159033 w 3159033"/>
              <a:gd name="connsiteY2" fmla="*/ 3159034 h 3159034"/>
              <a:gd name="connsiteX3" fmla="*/ 0 w 3159033"/>
              <a:gd name="connsiteY3" fmla="*/ 3159034 h 3159034"/>
            </a:gdLst>
            <a:ahLst/>
            <a:cxnLst>
              <a:cxn ang="0">
                <a:pos x="connsiteX0" y="connsiteY0"/>
              </a:cxn>
              <a:cxn ang="0">
                <a:pos x="connsiteX1" y="connsiteY1"/>
              </a:cxn>
              <a:cxn ang="0">
                <a:pos x="connsiteX2" y="connsiteY2"/>
              </a:cxn>
              <a:cxn ang="0">
                <a:pos x="connsiteX3" y="connsiteY3"/>
              </a:cxn>
            </a:cxnLst>
            <a:rect l="l" t="t" r="r" b="b"/>
            <a:pathLst>
              <a:path w="3159033" h="3159034">
                <a:moveTo>
                  <a:pt x="0" y="0"/>
                </a:moveTo>
                <a:lnTo>
                  <a:pt x="3159033" y="0"/>
                </a:lnTo>
                <a:lnTo>
                  <a:pt x="3159033" y="3159034"/>
                </a:lnTo>
                <a:lnTo>
                  <a:pt x="0" y="3159034"/>
                </a:lnTo>
                <a:close/>
              </a:path>
            </a:pathLst>
          </a:custGeom>
        </p:spPr>
        <p:txBody>
          <a:bodyPr wrap="square">
            <a:noAutofit/>
          </a:bodyPr>
          <a:lstStyle>
            <a:lvl1pPr>
              <a:defRPr sz="1200" b="0">
                <a:solidFill>
                  <a:schemeClr val="accent2"/>
                </a:solidFill>
              </a:defRPr>
            </a:lvl1pPr>
          </a:lstStyle>
          <a:p>
            <a:pPr lvl="0"/>
            <a:r>
              <a:rPr lang="en-US" noProof="0"/>
              <a:t>Click icon to add picture</a:t>
            </a:r>
          </a:p>
        </p:txBody>
      </p:sp>
    </p:spTree>
    <p:extLst>
      <p:ext uri="{BB962C8B-B14F-4D97-AF65-F5344CB8AC3E}">
        <p14:creationId xmlns:p14="http://schemas.microsoft.com/office/powerpoint/2010/main" val="27728007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774" r:id="rId1"/>
    <p:sldLayoutId id="2147483777" r:id="rId2"/>
    <p:sldLayoutId id="2147483775" r:id="rId3"/>
    <p:sldLayoutId id="2147483776" r:id="rId4"/>
    <p:sldLayoutId id="2147483778" r:id="rId5"/>
    <p:sldLayoutId id="2147483779" r:id="rId6"/>
    <p:sldLayoutId id="2147483780" r:id="rId7"/>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Raleway" pitchFamily="34" charset="0"/>
        </a:defRPr>
      </a:lvl2pPr>
      <a:lvl3pPr algn="l" rtl="0" eaLnBrk="0" fontAlgn="base" hangingPunct="0">
        <a:lnSpc>
          <a:spcPct val="90000"/>
        </a:lnSpc>
        <a:spcBef>
          <a:spcPct val="0"/>
        </a:spcBef>
        <a:spcAft>
          <a:spcPct val="0"/>
        </a:spcAft>
        <a:defRPr sz="4400">
          <a:solidFill>
            <a:schemeClr val="tx1"/>
          </a:solidFill>
          <a:latin typeface="Raleway" pitchFamily="34" charset="0"/>
        </a:defRPr>
      </a:lvl3pPr>
      <a:lvl4pPr algn="l" rtl="0" eaLnBrk="0" fontAlgn="base" hangingPunct="0">
        <a:lnSpc>
          <a:spcPct val="90000"/>
        </a:lnSpc>
        <a:spcBef>
          <a:spcPct val="0"/>
        </a:spcBef>
        <a:spcAft>
          <a:spcPct val="0"/>
        </a:spcAft>
        <a:defRPr sz="4400">
          <a:solidFill>
            <a:schemeClr val="tx1"/>
          </a:solidFill>
          <a:latin typeface="Raleway" pitchFamily="34" charset="0"/>
        </a:defRPr>
      </a:lvl4pPr>
      <a:lvl5pPr algn="l" rtl="0" eaLnBrk="0" fontAlgn="base" hangingPunct="0">
        <a:lnSpc>
          <a:spcPct val="90000"/>
        </a:lnSpc>
        <a:spcBef>
          <a:spcPct val="0"/>
        </a:spcBef>
        <a:spcAft>
          <a:spcPct val="0"/>
        </a:spcAft>
        <a:defRPr sz="4400">
          <a:solidFill>
            <a:schemeClr val="tx1"/>
          </a:solidFill>
          <a:latin typeface="Raleway" pitchFamily="34" charset="0"/>
        </a:defRPr>
      </a:lvl5pPr>
      <a:lvl6pPr marL="457200" algn="l" rtl="0" fontAlgn="base">
        <a:lnSpc>
          <a:spcPct val="90000"/>
        </a:lnSpc>
        <a:spcBef>
          <a:spcPct val="0"/>
        </a:spcBef>
        <a:spcAft>
          <a:spcPct val="0"/>
        </a:spcAft>
        <a:defRPr sz="4400">
          <a:solidFill>
            <a:schemeClr val="tx1"/>
          </a:solidFill>
          <a:latin typeface="Raleway" pitchFamily="34" charset="0"/>
        </a:defRPr>
      </a:lvl6pPr>
      <a:lvl7pPr marL="914400" algn="l" rtl="0" fontAlgn="base">
        <a:lnSpc>
          <a:spcPct val="90000"/>
        </a:lnSpc>
        <a:spcBef>
          <a:spcPct val="0"/>
        </a:spcBef>
        <a:spcAft>
          <a:spcPct val="0"/>
        </a:spcAft>
        <a:defRPr sz="4400">
          <a:solidFill>
            <a:schemeClr val="tx1"/>
          </a:solidFill>
          <a:latin typeface="Raleway" pitchFamily="34" charset="0"/>
        </a:defRPr>
      </a:lvl7pPr>
      <a:lvl8pPr marL="1371600" algn="l" rtl="0" fontAlgn="base">
        <a:lnSpc>
          <a:spcPct val="90000"/>
        </a:lnSpc>
        <a:spcBef>
          <a:spcPct val="0"/>
        </a:spcBef>
        <a:spcAft>
          <a:spcPct val="0"/>
        </a:spcAft>
        <a:defRPr sz="4400">
          <a:solidFill>
            <a:schemeClr val="tx1"/>
          </a:solidFill>
          <a:latin typeface="Raleway" pitchFamily="34" charset="0"/>
        </a:defRPr>
      </a:lvl8pPr>
      <a:lvl9pPr marL="1828800" algn="l" rtl="0" fontAlgn="base">
        <a:lnSpc>
          <a:spcPct val="90000"/>
        </a:lnSpc>
        <a:spcBef>
          <a:spcPct val="0"/>
        </a:spcBef>
        <a:spcAft>
          <a:spcPct val="0"/>
        </a:spcAft>
        <a:defRPr sz="4400">
          <a:solidFill>
            <a:schemeClr val="tx1"/>
          </a:solidFill>
          <a:latin typeface="Raleway"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4.xml"/><Relationship Id="rId1" Type="http://schemas.openxmlformats.org/officeDocument/2006/relationships/themeOverride" Target="../theme/themeOverride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8" Type="http://schemas.openxmlformats.org/officeDocument/2006/relationships/hyperlink" Target="https://en.wikipedia.org/wiki/Conservation_and_restoration_of_frescos" TargetMode="External"/><Relationship Id="rId3" Type="http://schemas.openxmlformats.org/officeDocument/2006/relationships/image" Target="../media/image4.png"/><Relationship Id="rId7" Type="http://schemas.openxmlformats.org/officeDocument/2006/relationships/image" Target="../media/image27.jpg"/><Relationship Id="rId2" Type="http://schemas.openxmlformats.org/officeDocument/2006/relationships/image" Target="../media/image1.png"/><Relationship Id="rId1" Type="http://schemas.openxmlformats.org/officeDocument/2006/relationships/slideLayout" Target="../slideLayouts/slideLayout5.xml"/><Relationship Id="rId6" Type="http://schemas.openxmlformats.org/officeDocument/2006/relationships/hyperlink" Target="https://en.wikipedia.org/wiki/Conservation-restoration_of_cultural_heritage" TargetMode="External"/><Relationship Id="rId5" Type="http://schemas.openxmlformats.org/officeDocument/2006/relationships/image" Target="../media/image26.jpg"/><Relationship Id="rId10" Type="http://schemas.openxmlformats.org/officeDocument/2006/relationships/hyperlink" Target="https://en.wikipedia.org/wiki/Paul_E._Garber_Preservation,_Restoration,_and_Storage_Facility" TargetMode="External"/><Relationship Id="rId4" Type="http://schemas.openxmlformats.org/officeDocument/2006/relationships/image" Target="../media/image2.png"/><Relationship Id="rId9" Type="http://schemas.openxmlformats.org/officeDocument/2006/relationships/image" Target="../media/image28.jp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5.xml"/><Relationship Id="rId5" Type="http://schemas.openxmlformats.org/officeDocument/2006/relationships/image" Target="../media/image29.png"/><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5.xml"/><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31.png"/><Relationship Id="rId2" Type="http://schemas.openxmlformats.org/officeDocument/2006/relationships/image" Target="../media/image1.png"/><Relationship Id="rId1" Type="http://schemas.openxmlformats.org/officeDocument/2006/relationships/slideLayout" Target="../slideLayouts/slideLayout5.xml"/><Relationship Id="rId6" Type="http://schemas.openxmlformats.org/officeDocument/2006/relationships/hyperlink" Target="https://www.historians.org/publications-and-directories/perspectives-on-history/april-2017/history-in-ruins-cultural-heritage-destruction-around-the-world" TargetMode="External"/><Relationship Id="rId5" Type="http://schemas.openxmlformats.org/officeDocument/2006/relationships/image" Target="../media/image30.jpg"/><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32.png"/><Relationship Id="rId2" Type="http://schemas.openxmlformats.org/officeDocument/2006/relationships/image" Target="../media/image1.png"/><Relationship Id="rId1" Type="http://schemas.openxmlformats.org/officeDocument/2006/relationships/slideLayout" Target="../slideLayouts/slideLayout5.xml"/><Relationship Id="rId6" Type="http://schemas.openxmlformats.org/officeDocument/2006/relationships/hyperlink" Target="https://www.historians.org/publications-and-directories/perspectives-on-history/april-2017/history-in-ruins-cultural-heritage-destruction-around-the-world" TargetMode="External"/><Relationship Id="rId5" Type="http://schemas.openxmlformats.org/officeDocument/2006/relationships/image" Target="../media/image30.jpg"/><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5.xml"/><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5.xml"/><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5.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4.png"/><Relationship Id="rId7"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5.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8" Type="http://schemas.openxmlformats.org/officeDocument/2006/relationships/image" Target="../media/image12.svg"/><Relationship Id="rId13" Type="http://schemas.openxmlformats.org/officeDocument/2006/relationships/image" Target="../media/image17.png"/><Relationship Id="rId3" Type="http://schemas.openxmlformats.org/officeDocument/2006/relationships/image" Target="../media/image4.png"/><Relationship Id="rId7" Type="http://schemas.openxmlformats.org/officeDocument/2006/relationships/image" Target="../media/image11.png"/><Relationship Id="rId12" Type="http://schemas.openxmlformats.org/officeDocument/2006/relationships/image" Target="../media/image16.svg"/><Relationship Id="rId2" Type="http://schemas.openxmlformats.org/officeDocument/2006/relationships/image" Target="../media/image1.png"/><Relationship Id="rId1" Type="http://schemas.openxmlformats.org/officeDocument/2006/relationships/slideLayout" Target="../slideLayouts/slideLayout5.xml"/><Relationship Id="rId6" Type="http://schemas.openxmlformats.org/officeDocument/2006/relationships/image" Target="../media/image10.sv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4.svg"/><Relationship Id="rId4" Type="http://schemas.openxmlformats.org/officeDocument/2006/relationships/image" Target="../media/image2.png"/><Relationship Id="rId9" Type="http://schemas.openxmlformats.org/officeDocument/2006/relationships/image" Target="../media/image13.png"/><Relationship Id="rId14" Type="http://schemas.openxmlformats.org/officeDocument/2006/relationships/image" Target="../media/image18.sv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5.xml"/><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5.xml"/><Relationship Id="rId5" Type="http://schemas.openxmlformats.org/officeDocument/2006/relationships/image" Target="../media/image19.emf"/><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5.xml"/><Relationship Id="rId5" Type="http://schemas.openxmlformats.org/officeDocument/2006/relationships/image" Target="../media/image20.emf"/><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5.xml"/><Relationship Id="rId6" Type="http://schemas.openxmlformats.org/officeDocument/2006/relationships/image" Target="../media/image22.emf"/><Relationship Id="rId5" Type="http://schemas.openxmlformats.org/officeDocument/2006/relationships/image" Target="../media/image21.emf"/><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8" Type="http://schemas.openxmlformats.org/officeDocument/2006/relationships/hyperlink" Target="https://commons.wikimedia.org/wiki/File:Sarlat-medieval-city-by-night-18.jpg" TargetMode="External"/><Relationship Id="rId3" Type="http://schemas.openxmlformats.org/officeDocument/2006/relationships/image" Target="../media/image4.png"/><Relationship Id="rId7" Type="http://schemas.openxmlformats.org/officeDocument/2006/relationships/image" Target="../media/image24.jpg"/><Relationship Id="rId2" Type="http://schemas.openxmlformats.org/officeDocument/2006/relationships/image" Target="../media/image1.png"/><Relationship Id="rId1" Type="http://schemas.openxmlformats.org/officeDocument/2006/relationships/slideLayout" Target="../slideLayouts/slideLayout5.xml"/><Relationship Id="rId6" Type="http://schemas.openxmlformats.org/officeDocument/2006/relationships/hyperlink" Target="http://brewminate.com/the-seven-plagues-of-the-ancient-roman-city-dweller/" TargetMode="External"/><Relationship Id="rId5" Type="http://schemas.openxmlformats.org/officeDocument/2006/relationships/image" Target="../media/image23.jpg"/><Relationship Id="rId10" Type="http://schemas.openxmlformats.org/officeDocument/2006/relationships/hyperlink" Target="https://worldbuilding.stackexchange.com/questions/38436/a-postapocalyptic-medieval-frontier-town" TargetMode="External"/><Relationship Id="rId4" Type="http://schemas.openxmlformats.org/officeDocument/2006/relationships/image" Target="../media/image2.png"/><Relationship Id="rId9" Type="http://schemas.openxmlformats.org/officeDocument/2006/relationships/image" Target="../media/image25.jp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7170" name="Picture 18">
            <a:extLst>
              <a:ext uri="{FF2B5EF4-FFF2-40B4-BE49-F238E27FC236}">
                <a16:creationId xmlns:a16="http://schemas.microsoft.com/office/drawing/2014/main" id="{C6841162-3581-47D4-9838-2DC7477B758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86863" y="204788"/>
            <a:ext cx="2763837" cy="60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Immagine 2">
            <a:extLst>
              <a:ext uri="{FF2B5EF4-FFF2-40B4-BE49-F238E27FC236}">
                <a16:creationId xmlns:a16="http://schemas.microsoft.com/office/drawing/2014/main" id="{FB19EB9E-AD5D-4E10-8366-6BE8DD30F07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1638" y="225425"/>
            <a:ext cx="60960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2" name="Immagine 4">
            <a:extLst>
              <a:ext uri="{FF2B5EF4-FFF2-40B4-BE49-F238E27FC236}">
                <a16:creationId xmlns:a16="http://schemas.microsoft.com/office/drawing/2014/main" id="{E28F5BED-94F8-4E0B-8DE3-BBB39484C6D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4073525"/>
            <a:ext cx="12192000" cy="284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3" name="CasellaDiTesto 1">
            <a:extLst>
              <a:ext uri="{FF2B5EF4-FFF2-40B4-BE49-F238E27FC236}">
                <a16:creationId xmlns:a16="http://schemas.microsoft.com/office/drawing/2014/main" id="{5756540F-23DE-4E9D-A9D0-E85C95051385}"/>
              </a:ext>
            </a:extLst>
          </p:cNvPr>
          <p:cNvSpPr txBox="1">
            <a:spLocks noChangeArrowheads="1"/>
          </p:cNvSpPr>
          <p:nvPr/>
        </p:nvSpPr>
        <p:spPr bwMode="auto">
          <a:xfrm>
            <a:off x="539646" y="2092325"/>
            <a:ext cx="11250716"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Raleway Light" pitchFamily="34" charset="0"/>
              </a:defRPr>
            </a:lvl1pPr>
            <a:lvl2pPr marL="742950" indent="-285750">
              <a:defRPr>
                <a:solidFill>
                  <a:schemeClr val="tx1"/>
                </a:solidFill>
                <a:latin typeface="Raleway Light" pitchFamily="34" charset="0"/>
              </a:defRPr>
            </a:lvl2pPr>
            <a:lvl3pPr marL="1143000" indent="-228600">
              <a:defRPr>
                <a:solidFill>
                  <a:schemeClr val="tx1"/>
                </a:solidFill>
                <a:latin typeface="Raleway Light" pitchFamily="34" charset="0"/>
              </a:defRPr>
            </a:lvl3pPr>
            <a:lvl4pPr marL="1600200" indent="-228600">
              <a:defRPr>
                <a:solidFill>
                  <a:schemeClr val="tx1"/>
                </a:solidFill>
                <a:latin typeface="Raleway Light" pitchFamily="34" charset="0"/>
              </a:defRPr>
            </a:lvl4pPr>
            <a:lvl5pPr marL="2057400" indent="-228600">
              <a:defRPr>
                <a:solidFill>
                  <a:schemeClr val="tx1"/>
                </a:solidFill>
                <a:latin typeface="Raleway Light" pitchFamily="34" charset="0"/>
              </a:defRPr>
            </a:lvl5pPr>
            <a:lvl6pPr marL="2514600" indent="-228600" eaLnBrk="0" fontAlgn="base" hangingPunct="0">
              <a:spcBef>
                <a:spcPct val="0"/>
              </a:spcBef>
              <a:spcAft>
                <a:spcPct val="0"/>
              </a:spcAft>
              <a:defRPr>
                <a:solidFill>
                  <a:schemeClr val="tx1"/>
                </a:solidFill>
                <a:latin typeface="Raleway Light" pitchFamily="34" charset="0"/>
              </a:defRPr>
            </a:lvl6pPr>
            <a:lvl7pPr marL="2971800" indent="-228600" eaLnBrk="0" fontAlgn="base" hangingPunct="0">
              <a:spcBef>
                <a:spcPct val="0"/>
              </a:spcBef>
              <a:spcAft>
                <a:spcPct val="0"/>
              </a:spcAft>
              <a:defRPr>
                <a:solidFill>
                  <a:schemeClr val="tx1"/>
                </a:solidFill>
                <a:latin typeface="Raleway Light" pitchFamily="34" charset="0"/>
              </a:defRPr>
            </a:lvl7pPr>
            <a:lvl8pPr marL="3429000" indent="-228600" eaLnBrk="0" fontAlgn="base" hangingPunct="0">
              <a:spcBef>
                <a:spcPct val="0"/>
              </a:spcBef>
              <a:spcAft>
                <a:spcPct val="0"/>
              </a:spcAft>
              <a:defRPr>
                <a:solidFill>
                  <a:schemeClr val="tx1"/>
                </a:solidFill>
                <a:latin typeface="Raleway Light" pitchFamily="34" charset="0"/>
              </a:defRPr>
            </a:lvl8pPr>
            <a:lvl9pPr marL="3886200" indent="-228600" eaLnBrk="0" fontAlgn="base" hangingPunct="0">
              <a:spcBef>
                <a:spcPct val="0"/>
              </a:spcBef>
              <a:spcAft>
                <a:spcPct val="0"/>
              </a:spcAft>
              <a:defRPr>
                <a:solidFill>
                  <a:schemeClr val="tx1"/>
                </a:solidFill>
                <a:latin typeface="Raleway Light" pitchFamily="34" charset="0"/>
              </a:defRPr>
            </a:lvl9pPr>
          </a:lstStyle>
          <a:p>
            <a:pPr algn="ctr"/>
            <a:r>
              <a:rPr lang="en-US" altLang="it-IT" sz="4000" dirty="0">
                <a:latin typeface="Arial Rounded MT Bold" panose="020F0704030504030204" pitchFamily="34" charset="0"/>
              </a:rPr>
              <a:t>La </a:t>
            </a:r>
            <a:r>
              <a:rPr lang="en-US" altLang="it-IT" sz="4000" dirty="0" err="1">
                <a:latin typeface="Arial Rounded MT Bold" panose="020F0704030504030204" pitchFamily="34" charset="0"/>
              </a:rPr>
              <a:t>economía</a:t>
            </a:r>
            <a:r>
              <a:rPr lang="en-US" altLang="it-IT" sz="4000" dirty="0">
                <a:latin typeface="Arial Rounded MT Bold" panose="020F0704030504030204" pitchFamily="34" charset="0"/>
              </a:rPr>
              <a:t> cultural: </a:t>
            </a:r>
            <a:r>
              <a:rPr lang="en-US" altLang="it-IT" sz="4000" dirty="0" err="1">
                <a:latin typeface="Arial Rounded MT Bold" panose="020F0704030504030204" pitchFamily="34" charset="0"/>
              </a:rPr>
              <a:t>Cómo</a:t>
            </a:r>
            <a:r>
              <a:rPr lang="en-US" altLang="it-IT" sz="4000" dirty="0">
                <a:latin typeface="Arial Rounded MT Bold" panose="020F0704030504030204" pitchFamily="34" charset="0"/>
              </a:rPr>
              <a:t> </a:t>
            </a:r>
            <a:r>
              <a:rPr lang="en-US" altLang="it-IT" sz="4000" dirty="0" err="1">
                <a:latin typeface="Arial Rounded MT Bold" panose="020F0704030504030204" pitchFamily="34" charset="0"/>
              </a:rPr>
              <a:t>mejorar</a:t>
            </a:r>
            <a:r>
              <a:rPr lang="en-US" altLang="it-IT" sz="4000" dirty="0">
                <a:latin typeface="Arial Rounded MT Bold" panose="020F0704030504030204" pitchFamily="34" charset="0"/>
              </a:rPr>
              <a:t> el </a:t>
            </a:r>
            <a:r>
              <a:rPr lang="en-US" altLang="it-IT" sz="4000" dirty="0" err="1">
                <a:latin typeface="Arial Rounded MT Bold" panose="020F0704030504030204" pitchFamily="34" charset="0"/>
              </a:rPr>
              <a:t>patrimonio</a:t>
            </a:r>
            <a:r>
              <a:rPr lang="en-US" altLang="it-IT" sz="4000" dirty="0">
                <a:latin typeface="Arial Rounded MT Bold" panose="020F0704030504030204" pitchFamily="34" charset="0"/>
              </a:rPr>
              <a:t> cultural </a:t>
            </a:r>
            <a:r>
              <a:rPr lang="en-US" altLang="it-IT" sz="4000" dirty="0" err="1">
                <a:latin typeface="Arial Rounded MT Bold" panose="020F0704030504030204" pitchFamily="34" charset="0"/>
              </a:rPr>
              <a:t>en</a:t>
            </a:r>
            <a:r>
              <a:rPr lang="en-US" altLang="it-IT" sz="4000" dirty="0">
                <a:latin typeface="Arial Rounded MT Bold" panose="020F0704030504030204" pitchFamily="34" charset="0"/>
              </a:rPr>
              <a:t> una </a:t>
            </a:r>
            <a:r>
              <a:rPr lang="en-US" altLang="it-IT" sz="4000" dirty="0" err="1">
                <a:latin typeface="Arial Rounded MT Bold" panose="020F0704030504030204" pitchFamily="34" charset="0"/>
              </a:rPr>
              <a:t>economía</a:t>
            </a:r>
            <a:r>
              <a:rPr lang="en-US" altLang="it-IT" sz="4000" dirty="0">
                <a:latin typeface="Arial Rounded MT Bold" panose="020F0704030504030204" pitchFamily="34" charset="0"/>
              </a:rPr>
              <a:t> </a:t>
            </a:r>
            <a:r>
              <a:rPr lang="en-US" altLang="it-IT" sz="4000" dirty="0" err="1">
                <a:latin typeface="Arial Rounded MT Bold" panose="020F0704030504030204" pitchFamily="34" charset="0"/>
              </a:rPr>
              <a:t>sostenible</a:t>
            </a:r>
            <a:endParaRPr lang="it-IT" altLang="it-IT" dirty="0"/>
          </a:p>
        </p:txBody>
      </p:sp>
      <p:sp>
        <p:nvSpPr>
          <p:cNvPr id="7175" name="CasellaDiTesto 5">
            <a:extLst>
              <a:ext uri="{FF2B5EF4-FFF2-40B4-BE49-F238E27FC236}">
                <a16:creationId xmlns:a16="http://schemas.microsoft.com/office/drawing/2014/main" id="{8C3F9428-B7CC-408A-95D8-6FDE8DB64490}"/>
              </a:ext>
            </a:extLst>
          </p:cNvPr>
          <p:cNvSpPr txBox="1">
            <a:spLocks noChangeArrowheads="1"/>
          </p:cNvSpPr>
          <p:nvPr/>
        </p:nvSpPr>
        <p:spPr bwMode="auto">
          <a:xfrm>
            <a:off x="9209088" y="892175"/>
            <a:ext cx="258127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Raleway Light" pitchFamily="34" charset="0"/>
              </a:defRPr>
            </a:lvl1pPr>
            <a:lvl2pPr marL="742950" indent="-285750">
              <a:defRPr>
                <a:solidFill>
                  <a:schemeClr val="tx1"/>
                </a:solidFill>
                <a:latin typeface="Raleway Light" pitchFamily="34" charset="0"/>
              </a:defRPr>
            </a:lvl2pPr>
            <a:lvl3pPr marL="1143000" indent="-228600">
              <a:defRPr>
                <a:solidFill>
                  <a:schemeClr val="tx1"/>
                </a:solidFill>
                <a:latin typeface="Raleway Light" pitchFamily="34" charset="0"/>
              </a:defRPr>
            </a:lvl3pPr>
            <a:lvl4pPr marL="1600200" indent="-228600">
              <a:defRPr>
                <a:solidFill>
                  <a:schemeClr val="tx1"/>
                </a:solidFill>
                <a:latin typeface="Raleway Light" pitchFamily="34" charset="0"/>
              </a:defRPr>
            </a:lvl4pPr>
            <a:lvl5pPr marL="2057400" indent="-228600">
              <a:defRPr>
                <a:solidFill>
                  <a:schemeClr val="tx1"/>
                </a:solidFill>
                <a:latin typeface="Raleway Light" pitchFamily="34" charset="0"/>
              </a:defRPr>
            </a:lvl5pPr>
            <a:lvl6pPr marL="2514600" indent="-228600" eaLnBrk="0" fontAlgn="base" hangingPunct="0">
              <a:spcBef>
                <a:spcPct val="0"/>
              </a:spcBef>
              <a:spcAft>
                <a:spcPct val="0"/>
              </a:spcAft>
              <a:defRPr>
                <a:solidFill>
                  <a:schemeClr val="tx1"/>
                </a:solidFill>
                <a:latin typeface="Raleway Light" pitchFamily="34" charset="0"/>
              </a:defRPr>
            </a:lvl6pPr>
            <a:lvl7pPr marL="2971800" indent="-228600" eaLnBrk="0" fontAlgn="base" hangingPunct="0">
              <a:spcBef>
                <a:spcPct val="0"/>
              </a:spcBef>
              <a:spcAft>
                <a:spcPct val="0"/>
              </a:spcAft>
              <a:defRPr>
                <a:solidFill>
                  <a:schemeClr val="tx1"/>
                </a:solidFill>
                <a:latin typeface="Raleway Light" pitchFamily="34" charset="0"/>
              </a:defRPr>
            </a:lvl7pPr>
            <a:lvl8pPr marL="3429000" indent="-228600" eaLnBrk="0" fontAlgn="base" hangingPunct="0">
              <a:spcBef>
                <a:spcPct val="0"/>
              </a:spcBef>
              <a:spcAft>
                <a:spcPct val="0"/>
              </a:spcAft>
              <a:defRPr>
                <a:solidFill>
                  <a:schemeClr val="tx1"/>
                </a:solidFill>
                <a:latin typeface="Raleway Light" pitchFamily="34" charset="0"/>
              </a:defRPr>
            </a:lvl8pPr>
            <a:lvl9pPr marL="3886200" indent="-228600" eaLnBrk="0" fontAlgn="base" hangingPunct="0">
              <a:spcBef>
                <a:spcPct val="0"/>
              </a:spcBef>
              <a:spcAft>
                <a:spcPct val="0"/>
              </a:spcAft>
              <a:defRPr>
                <a:solidFill>
                  <a:schemeClr val="tx1"/>
                </a:solidFill>
                <a:latin typeface="Raleway Light" pitchFamily="34" charset="0"/>
              </a:defRPr>
            </a:lvl9pPr>
          </a:lstStyle>
          <a:p>
            <a:r>
              <a:rPr lang="en-GB" altLang="en-US" sz="900"/>
              <a:t>With the support of the Erasmus+ programme of the European Union. This document and its contents reflects the views only of the authors, and the Commission cannot be held responsible for any use which may be made of the information contained therein.</a:t>
            </a:r>
          </a:p>
          <a:p>
            <a:endParaRPr lang="it-IT" altLang="it-IT"/>
          </a:p>
        </p:txBody>
      </p:sp>
    </p:spTree>
  </p:cSld>
  <p:clrMapOvr>
    <a:overrideClrMapping bg1="lt1" tx1="dk1" bg2="lt2" tx2="dk2" accent1="accent1" accent2="accent2" accent3="accent3" accent4="accent4" accent5="accent5" accent6="accent6" hlink="hlink" folHlink="folHlink"/>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219" name="Picture 33">
            <a:extLst>
              <a:ext uri="{FF2B5EF4-FFF2-40B4-BE49-F238E27FC236}">
                <a16:creationId xmlns:a16="http://schemas.microsoft.com/office/drawing/2014/main" id="{F74BD1D0-39F9-49B4-865F-B72EA5D53C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3688" y="6243638"/>
            <a:ext cx="2303462" cy="50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0" name="Picture 9">
            <a:extLst>
              <a:ext uri="{FF2B5EF4-FFF2-40B4-BE49-F238E27FC236}">
                <a16:creationId xmlns:a16="http://schemas.microsoft.com/office/drawing/2014/main" id="{702050CA-1E16-44B0-9569-85768F8727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05100" y="6289675"/>
            <a:ext cx="9193213" cy="50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Immagine 33">
            <a:extLst>
              <a:ext uri="{FF2B5EF4-FFF2-40B4-BE49-F238E27FC236}">
                <a16:creationId xmlns:a16="http://schemas.microsoft.com/office/drawing/2014/main" id="{09583486-2BDE-4E35-A3EF-0FF720E4C71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3688" y="555625"/>
            <a:ext cx="3902075"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ttangolo 1">
            <a:extLst>
              <a:ext uri="{FF2B5EF4-FFF2-40B4-BE49-F238E27FC236}">
                <a16:creationId xmlns:a16="http://schemas.microsoft.com/office/drawing/2014/main" id="{61D500A0-A271-40CC-AB40-2FF2963654F4}"/>
              </a:ext>
            </a:extLst>
          </p:cNvPr>
          <p:cNvSpPr/>
          <p:nvPr/>
        </p:nvSpPr>
        <p:spPr>
          <a:xfrm>
            <a:off x="1166617" y="1677760"/>
            <a:ext cx="10302875" cy="4278094"/>
          </a:xfrm>
          <a:prstGeom prst="rect">
            <a:avLst/>
          </a:prstGeom>
        </p:spPr>
        <p:txBody>
          <a:bodyPr>
            <a:spAutoFit/>
          </a:bodyPr>
          <a:lstStyle/>
          <a:p>
            <a:pPr marL="457200" indent="-457200">
              <a:buFont typeface="Arial" panose="020B0604020202020204" pitchFamily="34" charset="0"/>
              <a:buChar char="•"/>
              <a:defRPr/>
            </a:pPr>
            <a:r>
              <a:rPr lang="en-US" altLang="es-ES" sz="3200" dirty="0" err="1">
                <a:latin typeface="Arial Rounded MT Bold" panose="020F0704030504030204" pitchFamily="34" charset="0"/>
              </a:rPr>
              <a:t>Patrimonio</a:t>
            </a:r>
            <a:r>
              <a:rPr lang="en-US" altLang="es-ES" sz="3200" dirty="0">
                <a:latin typeface="Arial Rounded MT Bold" panose="020F0704030504030204" pitchFamily="34" charset="0"/>
              </a:rPr>
              <a:t> Cultural y </a:t>
            </a:r>
            <a:r>
              <a:rPr lang="en-US" altLang="es-ES" sz="3200" dirty="0" err="1">
                <a:latin typeface="Arial Rounded MT Bold" panose="020F0704030504030204" pitchFamily="34" charset="0"/>
              </a:rPr>
              <a:t>crecimiento</a:t>
            </a:r>
            <a:r>
              <a:rPr lang="en-US" altLang="es-ES" sz="3200" dirty="0">
                <a:latin typeface="Arial Rounded MT Bold" panose="020F0704030504030204" pitchFamily="34" charset="0"/>
              </a:rPr>
              <a:t> </a:t>
            </a:r>
            <a:r>
              <a:rPr lang="en-US" altLang="es-ES" sz="3200" dirty="0" err="1">
                <a:latin typeface="Arial Rounded MT Bold" panose="020F0704030504030204" pitchFamily="34" charset="0"/>
              </a:rPr>
              <a:t>económico</a:t>
            </a:r>
            <a:r>
              <a:rPr lang="en-US" altLang="es-ES" sz="3200" dirty="0">
                <a:latin typeface="Arial Rounded MT Bold" panose="020F0704030504030204" pitchFamily="34" charset="0"/>
              </a:rPr>
              <a:t> </a:t>
            </a:r>
            <a:r>
              <a:rPr lang="en-US" altLang="es-ES" sz="3200" dirty="0" err="1">
                <a:latin typeface="Arial Rounded MT Bold" panose="020F0704030504030204" pitchFamily="34" charset="0"/>
              </a:rPr>
              <a:t>sostenible</a:t>
            </a:r>
            <a:endParaRPr lang="en-US" altLang="es-ES" sz="3200" dirty="0">
              <a:latin typeface="Arial Rounded MT Bold" panose="020F0704030504030204" pitchFamily="34" charset="0"/>
            </a:endParaRPr>
          </a:p>
          <a:p>
            <a:pPr marL="914400" lvl="1" indent="-457200">
              <a:buFont typeface="Arial Rounded MT Bold" panose="020F0704030504030204" pitchFamily="34" charset="0"/>
              <a:buChar char="–"/>
              <a:defRPr/>
            </a:pPr>
            <a:r>
              <a:rPr lang="en-US" altLang="es-ES" sz="2800" dirty="0">
                <a:latin typeface="Arial Rounded MT Bold" panose="020F0704030504030204" pitchFamily="34" charset="0"/>
              </a:rPr>
              <a:t>Las </a:t>
            </a:r>
            <a:r>
              <a:rPr lang="en-US" altLang="es-ES" sz="2800" dirty="0" err="1">
                <a:latin typeface="Arial Rounded MT Bold" panose="020F0704030504030204" pitchFamily="34" charset="0"/>
              </a:rPr>
              <a:t>actividades</a:t>
            </a:r>
            <a:r>
              <a:rPr lang="en-US" altLang="es-ES" sz="2800" dirty="0">
                <a:latin typeface="Arial Rounded MT Bold" panose="020F0704030504030204" pitchFamily="34" charset="0"/>
              </a:rPr>
              <a:t> </a:t>
            </a:r>
            <a:r>
              <a:rPr lang="en-US" altLang="es-ES" sz="2800" dirty="0" err="1">
                <a:latin typeface="Arial Rounded MT Bold" panose="020F0704030504030204" pitchFamily="34" charset="0"/>
              </a:rPr>
              <a:t>relacionadas</a:t>
            </a:r>
            <a:r>
              <a:rPr lang="en-US" altLang="es-ES" sz="2800" dirty="0">
                <a:latin typeface="Arial Rounded MT Bold" panose="020F0704030504030204" pitchFamily="34" charset="0"/>
              </a:rPr>
              <a:t> con el PC </a:t>
            </a:r>
            <a:r>
              <a:rPr lang="en-US" altLang="es-ES" sz="2800" dirty="0" err="1">
                <a:latin typeface="Arial Rounded MT Bold" panose="020F0704030504030204" pitchFamily="34" charset="0"/>
              </a:rPr>
              <a:t>también</a:t>
            </a:r>
            <a:r>
              <a:rPr lang="en-US" altLang="es-ES" sz="2800" dirty="0">
                <a:latin typeface="Arial Rounded MT Bold" panose="020F0704030504030204" pitchFamily="34" charset="0"/>
              </a:rPr>
              <a:t> </a:t>
            </a:r>
            <a:r>
              <a:rPr lang="en-US" altLang="es-ES" sz="2800" dirty="0" err="1">
                <a:latin typeface="Arial Rounded MT Bold" panose="020F0704030504030204" pitchFamily="34" charset="0"/>
              </a:rPr>
              <a:t>pueden</a:t>
            </a:r>
            <a:r>
              <a:rPr lang="en-US" altLang="es-ES" sz="2800" dirty="0">
                <a:latin typeface="Arial Rounded MT Bold" panose="020F0704030504030204" pitchFamily="34" charset="0"/>
              </a:rPr>
              <a:t> ser </a:t>
            </a:r>
            <a:r>
              <a:rPr lang="en-US" altLang="es-ES" sz="2800" dirty="0" err="1">
                <a:latin typeface="Arial Rounded MT Bold" panose="020F0704030504030204" pitchFamily="34" charset="0"/>
              </a:rPr>
              <a:t>sostenibles</a:t>
            </a:r>
            <a:r>
              <a:rPr lang="en-US" altLang="es-ES" sz="2800" dirty="0">
                <a:latin typeface="Arial Rounded MT Bold" panose="020F0704030504030204" pitchFamily="34" charset="0"/>
              </a:rPr>
              <a:t>: la </a:t>
            </a:r>
            <a:r>
              <a:rPr lang="en-US" altLang="es-ES" sz="2800" dirty="0" err="1">
                <a:latin typeface="Arial Rounded MT Bold" panose="020F0704030504030204" pitchFamily="34" charset="0"/>
              </a:rPr>
              <a:t>Sostenibilidad</a:t>
            </a:r>
            <a:r>
              <a:rPr lang="en-US" altLang="es-ES" sz="2800" dirty="0">
                <a:latin typeface="Arial Rounded MT Bold" panose="020F0704030504030204" pitchFamily="34" charset="0"/>
              </a:rPr>
              <a:t> del PC </a:t>
            </a:r>
            <a:r>
              <a:rPr lang="en-US" altLang="es-ES" sz="2800" dirty="0" err="1">
                <a:latin typeface="Arial Rounded MT Bold" panose="020F0704030504030204" pitchFamily="34" charset="0"/>
              </a:rPr>
              <a:t>implica</a:t>
            </a:r>
            <a:r>
              <a:rPr lang="en-US" altLang="es-ES" sz="2800" dirty="0">
                <a:latin typeface="Arial Rounded MT Bold" panose="020F0704030504030204" pitchFamily="34" charset="0"/>
              </a:rPr>
              <a:t> </a:t>
            </a:r>
            <a:r>
              <a:rPr lang="en-US" altLang="es-ES" sz="2800" dirty="0" err="1">
                <a:latin typeface="Arial Rounded MT Bold" panose="020F0704030504030204" pitchFamily="34" charset="0"/>
              </a:rPr>
              <a:t>evaluar</a:t>
            </a:r>
            <a:r>
              <a:rPr lang="en-US" altLang="es-ES" sz="2800" dirty="0">
                <a:latin typeface="Arial Rounded MT Bold" panose="020F0704030504030204" pitchFamily="34" charset="0"/>
              </a:rPr>
              <a:t> la </a:t>
            </a:r>
            <a:r>
              <a:rPr lang="en-US" altLang="es-ES" sz="2800" dirty="0" err="1">
                <a:latin typeface="Arial Rounded MT Bold" panose="020F0704030504030204" pitchFamily="34" charset="0"/>
              </a:rPr>
              <a:t>conservación</a:t>
            </a:r>
            <a:r>
              <a:rPr lang="en-US" altLang="es-ES" sz="2800" dirty="0">
                <a:latin typeface="Arial Rounded MT Bold" panose="020F0704030504030204" pitchFamily="34" charset="0"/>
              </a:rPr>
              <a:t> y</a:t>
            </a:r>
            <a:r>
              <a:rPr lang="en-US" sz="2800" dirty="0">
                <a:latin typeface="Arial Rounded MT Bold" panose="020F0704030504030204" pitchFamily="34" charset="0"/>
              </a:rPr>
              <a:t> </a:t>
            </a:r>
            <a:r>
              <a:rPr lang="en-US" sz="2800" dirty="0" err="1">
                <a:latin typeface="Arial Rounded MT Bold" panose="020F0704030504030204" pitchFamily="34" charset="0"/>
              </a:rPr>
              <a:t>proyectos</a:t>
            </a:r>
            <a:r>
              <a:rPr lang="en-US" sz="2800" dirty="0">
                <a:latin typeface="Arial Rounded MT Bold" panose="020F0704030504030204" pitchFamily="34" charset="0"/>
              </a:rPr>
              <a:t> de </a:t>
            </a:r>
            <a:r>
              <a:rPr lang="en-US" sz="2800" dirty="0" err="1">
                <a:latin typeface="Arial Rounded MT Bold" panose="020F0704030504030204" pitchFamily="34" charset="0"/>
              </a:rPr>
              <a:t>inversión</a:t>
            </a:r>
            <a:r>
              <a:rPr lang="en-US" sz="2800" dirty="0">
                <a:latin typeface="Arial Rounded MT Bold" panose="020F0704030504030204" pitchFamily="34" charset="0"/>
              </a:rPr>
              <a:t> </a:t>
            </a:r>
            <a:r>
              <a:rPr lang="en-US" sz="2800" dirty="0" err="1">
                <a:latin typeface="Arial Rounded MT Bold" panose="020F0704030504030204" pitchFamily="34" charset="0"/>
              </a:rPr>
              <a:t>en</a:t>
            </a:r>
            <a:r>
              <a:rPr lang="en-US" sz="2800" dirty="0">
                <a:latin typeface="Arial Rounded MT Bold" panose="020F0704030504030204" pitchFamily="34" charset="0"/>
              </a:rPr>
              <a:t> </a:t>
            </a:r>
            <a:r>
              <a:rPr lang="en-US" sz="2800" dirty="0" err="1">
                <a:latin typeface="Arial Rounded MT Bold" panose="020F0704030504030204" pitchFamily="34" charset="0"/>
              </a:rPr>
              <a:t>restauración</a:t>
            </a:r>
            <a:endParaRPr lang="en-US" sz="2800" dirty="0">
              <a:latin typeface="Arial Rounded MT Bold" panose="020F0704030504030204" pitchFamily="34" charset="0"/>
            </a:endParaRPr>
          </a:p>
          <a:p>
            <a:pPr marL="457200" indent="-457200">
              <a:buFont typeface="Arial" panose="020B0604020202020204" pitchFamily="34" charset="0"/>
              <a:buChar char="•"/>
              <a:defRPr/>
            </a:pPr>
            <a:endParaRPr lang="en-US" altLang="es-ES" sz="3200" dirty="0">
              <a:latin typeface="Arial Rounded MT Bold" panose="020F0704030504030204" pitchFamily="34" charset="0"/>
            </a:endParaRPr>
          </a:p>
          <a:p>
            <a:pPr marL="457200" indent="-457200">
              <a:buFont typeface="Arial" panose="020B0604020202020204" pitchFamily="34" charset="0"/>
              <a:buChar char="•"/>
              <a:defRPr/>
            </a:pPr>
            <a:endParaRPr lang="en-US" altLang="es-ES" sz="3200" dirty="0">
              <a:latin typeface="Arial Rounded MT Bold" panose="020F0704030504030204" pitchFamily="34" charset="0"/>
            </a:endParaRPr>
          </a:p>
          <a:p>
            <a:pPr marL="457200" indent="-457200">
              <a:buFont typeface="Arial" panose="020B0604020202020204" pitchFamily="34" charset="0"/>
              <a:buChar char="•"/>
              <a:defRPr/>
            </a:pPr>
            <a:endParaRPr lang="en-GB" altLang="es-ES" sz="3200" dirty="0">
              <a:latin typeface="Arial Rounded MT Bold" panose="020F0704030504030204" pitchFamily="34" charset="0"/>
            </a:endParaRPr>
          </a:p>
        </p:txBody>
      </p:sp>
      <p:pic>
        <p:nvPicPr>
          <p:cNvPr id="4" name="Imagen 3">
            <a:extLst>
              <a:ext uri="{FF2B5EF4-FFF2-40B4-BE49-F238E27FC236}">
                <a16:creationId xmlns:a16="http://schemas.microsoft.com/office/drawing/2014/main" id="{1D98D9A3-2237-432D-B7CE-01FD94D31080}"/>
              </a:ext>
              <a:ext uri="{C183D7F6-B498-43B3-948B-1728B52AA6E4}">
                <adec:decorative xmlns:adec="http://schemas.microsoft.com/office/drawing/2017/decorative" val="0"/>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flipH="1">
            <a:off x="2233640" y="4497048"/>
            <a:ext cx="1246055" cy="1661407"/>
          </a:xfrm>
          <a:prstGeom prst="rect">
            <a:avLst/>
          </a:prstGeom>
        </p:spPr>
      </p:pic>
      <p:pic>
        <p:nvPicPr>
          <p:cNvPr id="7" name="Imagen 6" descr="Imagen que contiene persona, edificio, parado, hombre&#10;&#10;Descripción generada automáticamente">
            <a:extLst>
              <a:ext uri="{FF2B5EF4-FFF2-40B4-BE49-F238E27FC236}">
                <a16:creationId xmlns:a16="http://schemas.microsoft.com/office/drawing/2014/main" id="{55995F0A-3068-4B23-AA90-67F588B56159}"/>
              </a:ext>
            </a:extLst>
          </p:cNvPr>
          <p:cNvPicPr>
            <a:picLocks noChangeAspect="1"/>
          </p:cNvPicPr>
          <p:nvPr/>
        </p:nvPicPr>
        <p:blipFill>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8958135" y="4596238"/>
            <a:ext cx="2189563" cy="1463026"/>
          </a:xfrm>
          <a:prstGeom prst="rect">
            <a:avLst/>
          </a:prstGeom>
        </p:spPr>
      </p:pic>
      <p:pic>
        <p:nvPicPr>
          <p:cNvPr id="10" name="Imagen 9" descr="Imagen que contiene persona, hombre, pequeño, comida&#10;&#10;Descripción generada automáticamente">
            <a:extLst>
              <a:ext uri="{FF2B5EF4-FFF2-40B4-BE49-F238E27FC236}">
                <a16:creationId xmlns:a16="http://schemas.microsoft.com/office/drawing/2014/main" id="{2605ABDF-591A-45C0-8E6D-C2A7852B7934}"/>
              </a:ext>
            </a:extLst>
          </p:cNvPr>
          <p:cNvPicPr>
            <a:picLocks noChangeAspect="1"/>
          </p:cNvPicPr>
          <p:nvPr/>
        </p:nvPicPr>
        <p:blipFill>
          <a:blip r:embed="rId9">
            <a:extLst>
              <a:ext uri="{28A0092B-C50C-407E-A947-70E740481C1C}">
                <a14:useLocalDpi xmlns:a14="http://schemas.microsoft.com/office/drawing/2010/main" val="0"/>
              </a:ext>
              <a:ext uri="{837473B0-CC2E-450A-ABE3-18F120FF3D39}">
                <a1611:picAttrSrcUrl xmlns:a1611="http://schemas.microsoft.com/office/drawing/2016/11/main" r:id="rId10"/>
              </a:ext>
            </a:extLst>
          </a:blip>
          <a:stretch>
            <a:fillRect/>
          </a:stretch>
        </p:blipFill>
        <p:spPr>
          <a:xfrm>
            <a:off x="5120140" y="4412464"/>
            <a:ext cx="2599794" cy="1780859"/>
          </a:xfrm>
          <a:prstGeom prst="rect">
            <a:avLst/>
          </a:prstGeom>
        </p:spPr>
      </p:pic>
    </p:spTree>
    <p:extLst>
      <p:ext uri="{BB962C8B-B14F-4D97-AF65-F5344CB8AC3E}">
        <p14:creationId xmlns:p14="http://schemas.microsoft.com/office/powerpoint/2010/main" val="1755612879"/>
      </p:ext>
    </p:extLst>
  </p:cSld>
  <p:clrMapOvr>
    <a:masterClrMapping/>
  </p:clrMapOvr>
  <p:transition advClick="0"/>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219" name="Picture 33">
            <a:extLst>
              <a:ext uri="{FF2B5EF4-FFF2-40B4-BE49-F238E27FC236}">
                <a16:creationId xmlns:a16="http://schemas.microsoft.com/office/drawing/2014/main" id="{F74BD1D0-39F9-49B4-865F-B72EA5D53C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3688" y="6243638"/>
            <a:ext cx="2303462" cy="50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0" name="Picture 9">
            <a:extLst>
              <a:ext uri="{FF2B5EF4-FFF2-40B4-BE49-F238E27FC236}">
                <a16:creationId xmlns:a16="http://schemas.microsoft.com/office/drawing/2014/main" id="{702050CA-1E16-44B0-9569-85768F8727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05100" y="6289675"/>
            <a:ext cx="9193213" cy="50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Immagine 33">
            <a:extLst>
              <a:ext uri="{FF2B5EF4-FFF2-40B4-BE49-F238E27FC236}">
                <a16:creationId xmlns:a16="http://schemas.microsoft.com/office/drawing/2014/main" id="{09583486-2BDE-4E35-A3EF-0FF720E4C71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3688" y="555625"/>
            <a:ext cx="3902075"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ttangolo 1">
            <a:extLst>
              <a:ext uri="{FF2B5EF4-FFF2-40B4-BE49-F238E27FC236}">
                <a16:creationId xmlns:a16="http://schemas.microsoft.com/office/drawing/2014/main" id="{61D500A0-A271-40CC-AB40-2FF2963654F4}"/>
              </a:ext>
            </a:extLst>
          </p:cNvPr>
          <p:cNvSpPr/>
          <p:nvPr/>
        </p:nvSpPr>
        <p:spPr>
          <a:xfrm>
            <a:off x="4865323" y="257081"/>
            <a:ext cx="7141798" cy="1077218"/>
          </a:xfrm>
          <a:prstGeom prst="rect">
            <a:avLst/>
          </a:prstGeom>
        </p:spPr>
        <p:txBody>
          <a:bodyPr wrap="square">
            <a:spAutoFit/>
          </a:bodyPr>
          <a:lstStyle/>
          <a:p>
            <a:pPr>
              <a:defRPr/>
            </a:pPr>
            <a:r>
              <a:rPr lang="en-US" altLang="es-ES" sz="3200" dirty="0" err="1">
                <a:latin typeface="Arial Rounded MT Bold" panose="020F0704030504030204" pitchFamily="34" charset="0"/>
              </a:rPr>
              <a:t>Ejemplo</a:t>
            </a:r>
            <a:r>
              <a:rPr lang="en-US" altLang="es-ES" sz="3200" dirty="0">
                <a:latin typeface="Arial Rounded MT Bold" panose="020F0704030504030204" pitchFamily="34" charset="0"/>
              </a:rPr>
              <a:t>: El Camino de Santiago </a:t>
            </a:r>
            <a:r>
              <a:rPr lang="en-US" altLang="es-ES" sz="3200" dirty="0" err="1">
                <a:latin typeface="Arial Rounded MT Bold" panose="020F0704030504030204" pitchFamily="34" charset="0"/>
              </a:rPr>
              <a:t>en</a:t>
            </a:r>
            <a:r>
              <a:rPr lang="en-US" altLang="es-ES" sz="3200" dirty="0">
                <a:latin typeface="Arial Rounded MT Bold" panose="020F0704030504030204" pitchFamily="34" charset="0"/>
              </a:rPr>
              <a:t> Galicia</a:t>
            </a:r>
            <a:endParaRPr lang="en-GB" altLang="es-ES" sz="3200" dirty="0">
              <a:latin typeface="Arial Rounded MT Bold" panose="020F0704030504030204" pitchFamily="34" charset="0"/>
            </a:endParaRPr>
          </a:p>
        </p:txBody>
      </p:sp>
      <p:pic>
        <p:nvPicPr>
          <p:cNvPr id="7" name="Imagen 6">
            <a:extLst>
              <a:ext uri="{FF2B5EF4-FFF2-40B4-BE49-F238E27FC236}">
                <a16:creationId xmlns:a16="http://schemas.microsoft.com/office/drawing/2014/main" id="{1C5450E5-AFCF-4783-92E0-7B013D342D1F}"/>
              </a:ext>
            </a:extLst>
          </p:cNvPr>
          <p:cNvPicPr>
            <a:picLocks noChangeAspect="1"/>
          </p:cNvPicPr>
          <p:nvPr/>
        </p:nvPicPr>
        <p:blipFill>
          <a:blip r:embed="rId5"/>
          <a:stretch>
            <a:fillRect/>
          </a:stretch>
        </p:blipFill>
        <p:spPr>
          <a:xfrm>
            <a:off x="293688" y="1638722"/>
            <a:ext cx="4678361" cy="4407643"/>
          </a:xfrm>
          <a:prstGeom prst="rect">
            <a:avLst/>
          </a:prstGeom>
        </p:spPr>
      </p:pic>
      <p:sp>
        <p:nvSpPr>
          <p:cNvPr id="8" name="CuadroTexto 7">
            <a:extLst>
              <a:ext uri="{FF2B5EF4-FFF2-40B4-BE49-F238E27FC236}">
                <a16:creationId xmlns:a16="http://schemas.microsoft.com/office/drawing/2014/main" id="{4CDE1B36-F5D7-4DAA-8F6B-576FC377FF42}"/>
              </a:ext>
            </a:extLst>
          </p:cNvPr>
          <p:cNvSpPr txBox="1"/>
          <p:nvPr/>
        </p:nvSpPr>
        <p:spPr>
          <a:xfrm>
            <a:off x="5884647" y="1826741"/>
            <a:ext cx="6122474" cy="4585871"/>
          </a:xfrm>
          <a:prstGeom prst="rect">
            <a:avLst/>
          </a:prstGeom>
          <a:noFill/>
        </p:spPr>
        <p:txBody>
          <a:bodyPr wrap="square" rtlCol="0">
            <a:spAutoFit/>
          </a:bodyPr>
          <a:lstStyle/>
          <a:p>
            <a:pPr marL="342900" indent="-342900">
              <a:buFont typeface="Arial Nova" panose="020B0504020202020204" pitchFamily="34" charset="0"/>
              <a:buChar char="–"/>
            </a:pPr>
            <a:r>
              <a:rPr lang="es-ES" sz="2400" dirty="0">
                <a:latin typeface="Arial Nova" panose="020B0604020202020204" pitchFamily="34" charset="0"/>
              </a:rPr>
              <a:t>Contribución significativa a las cifras del turismo regional: 1 € consumido por los peregrinos generó 2,72 € de valor añadido</a:t>
            </a:r>
          </a:p>
          <a:p>
            <a:pPr marL="342900" indent="-342900">
              <a:buFont typeface="Arial Nova" panose="020B0504020202020204" pitchFamily="34" charset="0"/>
              <a:buChar char="–"/>
            </a:pPr>
            <a:r>
              <a:rPr lang="es-ES" sz="2400" dirty="0">
                <a:latin typeface="Arial Nova" panose="020B0604020202020204" pitchFamily="34" charset="0"/>
              </a:rPr>
              <a:t>El declive demográfico de las zonas rurales se atenúa en aquellos puntos por donde pasa la ruta</a:t>
            </a:r>
          </a:p>
          <a:p>
            <a:pPr marL="342900" indent="-342900">
              <a:buFont typeface="Arial Nova" panose="020B0504020202020204" pitchFamily="34" charset="0"/>
              <a:buChar char="–"/>
            </a:pPr>
            <a:r>
              <a:rPr lang="es-ES" sz="2400" dirty="0">
                <a:latin typeface="Arial Nova" panose="020B0604020202020204" pitchFamily="34" charset="0"/>
              </a:rPr>
              <a:t>La población local considera que el Camino de Santiago contribuye a la conservación del paisaje</a:t>
            </a:r>
            <a:endParaRPr lang="en-US" sz="2400" dirty="0">
              <a:latin typeface="Arial Nova" panose="020B0604020202020204" pitchFamily="34" charset="0"/>
            </a:endParaRPr>
          </a:p>
          <a:p>
            <a:pPr algn="just"/>
            <a:endParaRPr lang="en-US" sz="2400" dirty="0">
              <a:latin typeface="Arial Nova" panose="020B0604020202020204" pitchFamily="34" charset="0"/>
            </a:endParaRPr>
          </a:p>
          <a:p>
            <a:pPr algn="just"/>
            <a:r>
              <a:rPr lang="en-US" sz="1400" i="1" dirty="0">
                <a:latin typeface="Arial Nova" panose="020B0604020202020204" pitchFamily="34" charset="0"/>
              </a:rPr>
              <a:t>Fuente: </a:t>
            </a:r>
            <a:r>
              <a:rPr lang="es-ES" sz="1400" i="1" dirty="0">
                <a:latin typeface="Arial Nova" panose="020B0604020202020204" pitchFamily="34" charset="0"/>
              </a:rPr>
              <a:t>The socio-</a:t>
            </a:r>
            <a:r>
              <a:rPr lang="es-ES" sz="1400" i="1" dirty="0" err="1">
                <a:latin typeface="Arial Nova" panose="020B0604020202020204" pitchFamily="34" charset="0"/>
              </a:rPr>
              <a:t>economic</a:t>
            </a:r>
            <a:r>
              <a:rPr lang="es-ES" sz="1400" i="1" dirty="0">
                <a:latin typeface="Arial Nova" panose="020B0604020202020204" pitchFamily="34" charset="0"/>
              </a:rPr>
              <a:t> </a:t>
            </a:r>
            <a:r>
              <a:rPr lang="es-ES" sz="1400" i="1" dirty="0" err="1">
                <a:latin typeface="Arial Nova" panose="020B0604020202020204" pitchFamily="34" charset="0"/>
              </a:rPr>
              <a:t>impact</a:t>
            </a:r>
            <a:r>
              <a:rPr lang="es-ES" sz="1400" i="1" dirty="0">
                <a:latin typeface="Arial Nova" panose="020B0604020202020204" pitchFamily="34" charset="0"/>
              </a:rPr>
              <a:t> </a:t>
            </a:r>
            <a:r>
              <a:rPr lang="es-ES" sz="1400" i="1" dirty="0" err="1">
                <a:latin typeface="Arial Nova" panose="020B0604020202020204" pitchFamily="34" charset="0"/>
              </a:rPr>
              <a:t>of</a:t>
            </a:r>
            <a:r>
              <a:rPr lang="es-ES" sz="1400" i="1" dirty="0">
                <a:latin typeface="Arial Nova" panose="020B0604020202020204" pitchFamily="34" charset="0"/>
              </a:rPr>
              <a:t> the </a:t>
            </a:r>
            <a:r>
              <a:rPr lang="es-ES" sz="1400" i="1" dirty="0" err="1">
                <a:latin typeface="Arial Nova" panose="020B0604020202020204" pitchFamily="34" charset="0"/>
              </a:rPr>
              <a:t>Way</a:t>
            </a:r>
            <a:r>
              <a:rPr lang="es-ES" sz="1400" i="1" dirty="0">
                <a:latin typeface="Arial Nova" panose="020B0604020202020204" pitchFamily="34" charset="0"/>
              </a:rPr>
              <a:t> </a:t>
            </a:r>
            <a:r>
              <a:rPr lang="es-ES" sz="1400" i="1" dirty="0" err="1">
                <a:latin typeface="Arial Nova" panose="020B0604020202020204" pitchFamily="34" charset="0"/>
              </a:rPr>
              <a:t>of</a:t>
            </a:r>
            <a:r>
              <a:rPr lang="es-ES" sz="1400" i="1" dirty="0">
                <a:latin typeface="Arial Nova" panose="020B0604020202020204" pitchFamily="34" charset="0"/>
              </a:rPr>
              <a:t> St. James. USC and Regional </a:t>
            </a:r>
            <a:r>
              <a:rPr lang="es-ES" sz="1400" i="1" dirty="0" err="1">
                <a:latin typeface="Arial Nova" panose="020B0604020202020204" pitchFamily="34" charset="0"/>
              </a:rPr>
              <a:t>Goverment</a:t>
            </a:r>
            <a:r>
              <a:rPr lang="es-ES" sz="1400" i="1" dirty="0">
                <a:latin typeface="Arial Nova" panose="020B0604020202020204" pitchFamily="34" charset="0"/>
              </a:rPr>
              <a:t> </a:t>
            </a:r>
            <a:r>
              <a:rPr lang="es-ES" sz="1400" i="1" dirty="0" err="1">
                <a:latin typeface="Arial Nova" panose="020B0604020202020204" pitchFamily="34" charset="0"/>
              </a:rPr>
              <a:t>of</a:t>
            </a:r>
            <a:r>
              <a:rPr lang="es-ES" sz="1400" i="1" dirty="0">
                <a:latin typeface="Arial Nova" panose="020B0604020202020204" pitchFamily="34" charset="0"/>
              </a:rPr>
              <a:t> Galicia (2018)</a:t>
            </a:r>
            <a:endParaRPr lang="en-US" sz="1100" i="1" dirty="0"/>
          </a:p>
        </p:txBody>
      </p:sp>
    </p:spTree>
    <p:extLst>
      <p:ext uri="{BB962C8B-B14F-4D97-AF65-F5344CB8AC3E}">
        <p14:creationId xmlns:p14="http://schemas.microsoft.com/office/powerpoint/2010/main" val="2644535638"/>
      </p:ext>
    </p:ext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219" name="Picture 33">
            <a:extLst>
              <a:ext uri="{FF2B5EF4-FFF2-40B4-BE49-F238E27FC236}">
                <a16:creationId xmlns:a16="http://schemas.microsoft.com/office/drawing/2014/main" id="{F74BD1D0-39F9-49B4-865F-B72EA5D53C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3688" y="6243638"/>
            <a:ext cx="2303462" cy="50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0" name="Picture 9">
            <a:extLst>
              <a:ext uri="{FF2B5EF4-FFF2-40B4-BE49-F238E27FC236}">
                <a16:creationId xmlns:a16="http://schemas.microsoft.com/office/drawing/2014/main" id="{702050CA-1E16-44B0-9569-85768F8727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05100" y="6289675"/>
            <a:ext cx="9193213" cy="50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Immagine 33">
            <a:extLst>
              <a:ext uri="{FF2B5EF4-FFF2-40B4-BE49-F238E27FC236}">
                <a16:creationId xmlns:a16="http://schemas.microsoft.com/office/drawing/2014/main" id="{09583486-2BDE-4E35-A3EF-0FF720E4C71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3688" y="555625"/>
            <a:ext cx="3902075"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ttangolo 1">
            <a:extLst>
              <a:ext uri="{FF2B5EF4-FFF2-40B4-BE49-F238E27FC236}">
                <a16:creationId xmlns:a16="http://schemas.microsoft.com/office/drawing/2014/main" id="{61D500A0-A271-40CC-AB40-2FF2963654F4}"/>
              </a:ext>
            </a:extLst>
          </p:cNvPr>
          <p:cNvSpPr/>
          <p:nvPr/>
        </p:nvSpPr>
        <p:spPr>
          <a:xfrm>
            <a:off x="698058" y="1821110"/>
            <a:ext cx="11200255" cy="4585871"/>
          </a:xfrm>
          <a:prstGeom prst="rect">
            <a:avLst/>
          </a:prstGeom>
        </p:spPr>
        <p:txBody>
          <a:bodyPr wrap="square">
            <a:spAutoFit/>
          </a:bodyPr>
          <a:lstStyle/>
          <a:p>
            <a:pPr marL="457200" indent="-457200">
              <a:buFont typeface="Arial" panose="020B0604020202020204" pitchFamily="34" charset="0"/>
              <a:buChar char="•"/>
              <a:defRPr/>
            </a:pPr>
            <a:r>
              <a:rPr lang="en-US" altLang="es-ES" sz="3200" dirty="0">
                <a:latin typeface="Arial Rounded MT Bold" panose="020F0704030504030204" pitchFamily="34" charset="0"/>
              </a:rPr>
              <a:t>Las </a:t>
            </a:r>
            <a:r>
              <a:rPr lang="en-US" altLang="es-ES" sz="3200" dirty="0" err="1">
                <a:latin typeface="Arial Rounded MT Bold" panose="020F0704030504030204" pitchFamily="34" charset="0"/>
              </a:rPr>
              <a:t>iniciativas</a:t>
            </a:r>
            <a:r>
              <a:rPr lang="en-US" altLang="es-ES" sz="3200" dirty="0">
                <a:latin typeface="Arial Rounded MT Bold" panose="020F0704030504030204" pitchFamily="34" charset="0"/>
              </a:rPr>
              <a:t> </a:t>
            </a:r>
            <a:r>
              <a:rPr lang="en-US" altLang="es-ES" sz="3200" dirty="0" err="1">
                <a:latin typeface="Arial Rounded MT Bold" panose="020F0704030504030204" pitchFamily="34" charset="0"/>
              </a:rPr>
              <a:t>emprendedoras</a:t>
            </a:r>
            <a:r>
              <a:rPr lang="en-US" altLang="es-ES" sz="3200" dirty="0">
                <a:latin typeface="Arial Rounded MT Bold" panose="020F0704030504030204" pitchFamily="34" charset="0"/>
              </a:rPr>
              <a:t> </a:t>
            </a:r>
            <a:r>
              <a:rPr lang="en-US" altLang="es-ES" sz="3200" dirty="0" err="1">
                <a:latin typeface="Arial Rounded MT Bold" panose="020F0704030504030204" pitchFamily="34" charset="0"/>
              </a:rPr>
              <a:t>pueden</a:t>
            </a:r>
            <a:r>
              <a:rPr lang="en-US" altLang="es-ES" sz="3200" dirty="0">
                <a:latin typeface="Arial Rounded MT Bold" panose="020F0704030504030204" pitchFamily="34" charset="0"/>
              </a:rPr>
              <a:t> </a:t>
            </a:r>
            <a:r>
              <a:rPr lang="en-US" altLang="es-ES" sz="3200" dirty="0" err="1">
                <a:latin typeface="Arial Rounded MT Bold" panose="020F0704030504030204" pitchFamily="34" charset="0"/>
              </a:rPr>
              <a:t>beneficiarse</a:t>
            </a:r>
            <a:r>
              <a:rPr lang="en-US" altLang="es-ES" sz="3200" dirty="0">
                <a:latin typeface="Arial Rounded MT Bold" panose="020F0704030504030204" pitchFamily="34" charset="0"/>
              </a:rPr>
              <a:t> del turismo cultural </a:t>
            </a:r>
            <a:r>
              <a:rPr lang="en-US" altLang="es-ES" sz="3200" dirty="0" err="1">
                <a:latin typeface="Arial Rounded MT Bold" panose="020F0704030504030204" pitchFamily="34" charset="0"/>
              </a:rPr>
              <a:t>atraído</a:t>
            </a:r>
            <a:r>
              <a:rPr lang="en-US" altLang="es-ES" sz="3200" dirty="0">
                <a:latin typeface="Arial Rounded MT Bold" panose="020F0704030504030204" pitchFamily="34" charset="0"/>
              </a:rPr>
              <a:t> por la </a:t>
            </a:r>
            <a:r>
              <a:rPr lang="en-US" altLang="es-ES" sz="3200" dirty="0" err="1">
                <a:latin typeface="Arial Rounded MT Bold" panose="020F0704030504030204" pitchFamily="34" charset="0"/>
              </a:rPr>
              <a:t>presencia</a:t>
            </a:r>
            <a:r>
              <a:rPr lang="en-US" altLang="es-ES" sz="3200" dirty="0">
                <a:latin typeface="Arial Rounded MT Bold" panose="020F0704030504030204" pitchFamily="34" charset="0"/>
              </a:rPr>
              <a:t> de PC.</a:t>
            </a:r>
          </a:p>
          <a:p>
            <a:pPr marL="457200" indent="-457200">
              <a:buFont typeface="Arial" panose="020B0604020202020204" pitchFamily="34" charset="0"/>
              <a:buChar char="•"/>
              <a:defRPr/>
            </a:pPr>
            <a:r>
              <a:rPr lang="en-US" altLang="es-ES" sz="3200" dirty="0">
                <a:latin typeface="Arial Rounded MT Bold" panose="020F0704030504030204" pitchFamily="34" charset="0"/>
              </a:rPr>
              <a:t>El </a:t>
            </a:r>
            <a:r>
              <a:rPr lang="en-US" altLang="es-ES" sz="3200" dirty="0" err="1">
                <a:latin typeface="Arial Rounded MT Bold" panose="020F0704030504030204" pitchFamily="34" charset="0"/>
              </a:rPr>
              <a:t>emprendimiento</a:t>
            </a:r>
            <a:r>
              <a:rPr lang="en-US" altLang="es-ES" sz="3200" dirty="0">
                <a:latin typeface="Arial Rounded MT Bold" panose="020F0704030504030204" pitchFamily="34" charset="0"/>
              </a:rPr>
              <a:t> </a:t>
            </a:r>
            <a:r>
              <a:rPr lang="en-US" altLang="es-ES" sz="3200" dirty="0" err="1">
                <a:latin typeface="Arial Rounded MT Bold" panose="020F0704030504030204" pitchFamily="34" charset="0"/>
              </a:rPr>
              <a:t>depende</a:t>
            </a:r>
            <a:r>
              <a:rPr lang="en-US" altLang="es-ES" sz="3200" dirty="0">
                <a:latin typeface="Arial Rounded MT Bold" panose="020F0704030504030204" pitchFamily="34" charset="0"/>
              </a:rPr>
              <a:t> de </a:t>
            </a:r>
            <a:r>
              <a:rPr lang="en-US" altLang="es-ES" sz="3200" dirty="0" err="1">
                <a:latin typeface="Arial Rounded MT Bold" panose="020F0704030504030204" pitchFamily="34" charset="0"/>
              </a:rPr>
              <a:t>múltiples</a:t>
            </a:r>
            <a:r>
              <a:rPr lang="en-US" altLang="es-ES" sz="3200" dirty="0">
                <a:latin typeface="Arial Rounded MT Bold" panose="020F0704030504030204" pitchFamily="34" charset="0"/>
              </a:rPr>
              <a:t> </a:t>
            </a:r>
            <a:r>
              <a:rPr lang="en-US" altLang="es-ES" sz="3200" dirty="0" err="1">
                <a:latin typeface="Arial Rounded MT Bold" panose="020F0704030504030204" pitchFamily="34" charset="0"/>
              </a:rPr>
              <a:t>factores</a:t>
            </a:r>
            <a:r>
              <a:rPr lang="en-US" altLang="es-ES" sz="3200" dirty="0">
                <a:latin typeface="Arial Rounded MT Bold" panose="020F0704030504030204" pitchFamily="34" charset="0"/>
              </a:rPr>
              <a:t>:</a:t>
            </a:r>
          </a:p>
          <a:p>
            <a:pPr marL="914400" lvl="1" indent="-457200">
              <a:buFont typeface="Arial" panose="020B0604020202020204" pitchFamily="34" charset="0"/>
              <a:buChar char="•"/>
              <a:defRPr/>
            </a:pPr>
            <a:r>
              <a:rPr lang="en-US" altLang="es-ES" sz="2800" dirty="0" err="1">
                <a:latin typeface="Arial Rounded MT Bold" panose="020F0704030504030204" pitchFamily="34" charset="0"/>
              </a:rPr>
              <a:t>Acceso</a:t>
            </a:r>
            <a:r>
              <a:rPr lang="en-US" altLang="es-ES" sz="2800" dirty="0">
                <a:latin typeface="Arial Rounded MT Bold" panose="020F0704030504030204" pitchFamily="34" charset="0"/>
              </a:rPr>
              <a:t> a </a:t>
            </a:r>
            <a:r>
              <a:rPr lang="en-US" altLang="es-ES" sz="2800" dirty="0" err="1">
                <a:latin typeface="Arial Rounded MT Bold" panose="020F0704030504030204" pitchFamily="34" charset="0"/>
              </a:rPr>
              <a:t>financiación</a:t>
            </a:r>
            <a:endParaRPr lang="en-US" altLang="es-ES" sz="2800" dirty="0">
              <a:latin typeface="Arial Rounded MT Bold" panose="020F0704030504030204" pitchFamily="34" charset="0"/>
            </a:endParaRPr>
          </a:p>
          <a:p>
            <a:pPr marL="914400" lvl="1" indent="-457200">
              <a:buFont typeface="Arial" panose="020B0604020202020204" pitchFamily="34" charset="0"/>
              <a:buChar char="•"/>
              <a:defRPr/>
            </a:pPr>
            <a:r>
              <a:rPr lang="en-US" altLang="es-ES" sz="2800" dirty="0" err="1">
                <a:latin typeface="Arial Rounded MT Bold" panose="020F0704030504030204" pitchFamily="34" charset="0"/>
              </a:rPr>
              <a:t>Inversión</a:t>
            </a:r>
            <a:r>
              <a:rPr lang="en-US" altLang="es-ES" sz="2800" dirty="0">
                <a:latin typeface="Arial Rounded MT Bold" panose="020F0704030504030204" pitchFamily="34" charset="0"/>
              </a:rPr>
              <a:t> </a:t>
            </a:r>
            <a:r>
              <a:rPr lang="en-US" altLang="es-ES" sz="2800" dirty="0" err="1">
                <a:latin typeface="Arial Rounded MT Bold" panose="020F0704030504030204" pitchFamily="34" charset="0"/>
              </a:rPr>
              <a:t>en</a:t>
            </a:r>
            <a:r>
              <a:rPr lang="en-US" altLang="es-ES" sz="2800" dirty="0">
                <a:latin typeface="Arial Rounded MT Bold" panose="020F0704030504030204" pitchFamily="34" charset="0"/>
              </a:rPr>
              <a:t> </a:t>
            </a:r>
            <a:r>
              <a:rPr lang="en-US" altLang="es-ES" sz="2800" dirty="0" err="1">
                <a:latin typeface="Arial Rounded MT Bold" panose="020F0704030504030204" pitchFamily="34" charset="0"/>
              </a:rPr>
              <a:t>tecnología</a:t>
            </a:r>
            <a:r>
              <a:rPr lang="en-US" altLang="es-ES" sz="2800" dirty="0">
                <a:latin typeface="Arial Rounded MT Bold" panose="020F0704030504030204" pitchFamily="34" charset="0"/>
              </a:rPr>
              <a:t> e I+D</a:t>
            </a:r>
          </a:p>
          <a:p>
            <a:pPr marL="914400" lvl="1" indent="-457200">
              <a:buFont typeface="Arial" panose="020B0604020202020204" pitchFamily="34" charset="0"/>
              <a:buChar char="•"/>
              <a:defRPr/>
            </a:pPr>
            <a:r>
              <a:rPr lang="en-US" altLang="es-ES" sz="2800" dirty="0" err="1">
                <a:latin typeface="Arial Rounded MT Bold" panose="020F0704030504030204" pitchFamily="34" charset="0"/>
              </a:rPr>
              <a:t>Ambiente</a:t>
            </a:r>
            <a:r>
              <a:rPr lang="en-US" altLang="es-ES" sz="2800" dirty="0">
                <a:latin typeface="Arial Rounded MT Bold" panose="020F0704030504030204" pitchFamily="34" charset="0"/>
              </a:rPr>
              <a:t> </a:t>
            </a:r>
            <a:r>
              <a:rPr lang="en-US" altLang="es-ES" sz="2800" dirty="0" err="1">
                <a:latin typeface="Arial Rounded MT Bold" panose="020F0704030504030204" pitchFamily="34" charset="0"/>
              </a:rPr>
              <a:t>positivo</a:t>
            </a:r>
            <a:r>
              <a:rPr lang="en-US" altLang="es-ES" sz="2800" dirty="0">
                <a:latin typeface="Arial Rounded MT Bold" panose="020F0704030504030204" pitchFamily="34" charset="0"/>
              </a:rPr>
              <a:t> (</a:t>
            </a:r>
            <a:r>
              <a:rPr lang="en-US" altLang="es-ES" sz="2800" dirty="0" err="1">
                <a:latin typeface="Arial Rounded MT Bold" panose="020F0704030504030204" pitchFamily="34" charset="0"/>
              </a:rPr>
              <a:t>cultura</a:t>
            </a:r>
            <a:r>
              <a:rPr lang="en-US" altLang="es-ES" sz="2800" dirty="0">
                <a:latin typeface="Arial Rounded MT Bold" panose="020F0704030504030204" pitchFamily="34" charset="0"/>
              </a:rPr>
              <a:t> </a:t>
            </a:r>
            <a:r>
              <a:rPr lang="en-US" altLang="es-ES" sz="2800" dirty="0" err="1">
                <a:latin typeface="Arial Rounded MT Bold" panose="020F0704030504030204" pitchFamily="34" charset="0"/>
              </a:rPr>
              <a:t>emprendedora</a:t>
            </a:r>
            <a:r>
              <a:rPr lang="en-US" altLang="es-ES" sz="2800" dirty="0">
                <a:latin typeface="Arial Rounded MT Bold" panose="020F0704030504030204" pitchFamily="34" charset="0"/>
              </a:rPr>
              <a:t> y </a:t>
            </a:r>
            <a:r>
              <a:rPr lang="en-US" altLang="es-ES" sz="2800" dirty="0" err="1">
                <a:latin typeface="Arial Rounded MT Bold" panose="020F0704030504030204" pitchFamily="34" charset="0"/>
              </a:rPr>
              <a:t>marco</a:t>
            </a:r>
            <a:r>
              <a:rPr lang="en-US" altLang="es-ES" sz="2800" dirty="0">
                <a:latin typeface="Arial Rounded MT Bold" panose="020F0704030504030204" pitchFamily="34" charset="0"/>
              </a:rPr>
              <a:t> </a:t>
            </a:r>
            <a:r>
              <a:rPr lang="en-US" altLang="es-ES" sz="2800" dirty="0" err="1">
                <a:latin typeface="Arial Rounded MT Bold" panose="020F0704030504030204" pitchFamily="34" charset="0"/>
              </a:rPr>
              <a:t>regulador</a:t>
            </a:r>
            <a:r>
              <a:rPr lang="en-US" altLang="es-ES" sz="2800" dirty="0">
                <a:latin typeface="Arial Rounded MT Bold" panose="020F0704030504030204" pitchFamily="34" charset="0"/>
              </a:rPr>
              <a:t>)</a:t>
            </a:r>
          </a:p>
          <a:p>
            <a:pPr marL="914400" lvl="1" indent="-457200">
              <a:buFont typeface="Arial" panose="020B0604020202020204" pitchFamily="34" charset="0"/>
              <a:buChar char="•"/>
              <a:defRPr/>
            </a:pPr>
            <a:r>
              <a:rPr lang="en-US" altLang="es-ES" sz="2800" dirty="0">
                <a:latin typeface="Arial Rounded MT Bold" panose="020F0704030504030204" pitchFamily="34" charset="0"/>
              </a:rPr>
              <a:t>El </a:t>
            </a:r>
            <a:r>
              <a:rPr lang="en-US" altLang="es-ES" sz="2800" dirty="0" err="1">
                <a:latin typeface="Arial Rounded MT Bold" panose="020F0704030504030204" pitchFamily="34" charset="0"/>
              </a:rPr>
              <a:t>emprendimiento</a:t>
            </a:r>
            <a:r>
              <a:rPr lang="en-US" altLang="es-ES" sz="2800" dirty="0">
                <a:latin typeface="Arial Rounded MT Bold" panose="020F0704030504030204" pitchFamily="34" charset="0"/>
              </a:rPr>
              <a:t> </a:t>
            </a:r>
            <a:r>
              <a:rPr lang="en-US" altLang="es-ES" sz="2800" dirty="0" err="1">
                <a:latin typeface="Arial Rounded MT Bold" panose="020F0704030504030204" pitchFamily="34" charset="0"/>
              </a:rPr>
              <a:t>en</a:t>
            </a:r>
            <a:r>
              <a:rPr lang="en-US" altLang="es-ES" sz="2800" dirty="0">
                <a:latin typeface="Arial Rounded MT Bold" panose="020F0704030504030204" pitchFamily="34" charset="0"/>
              </a:rPr>
              <a:t> el </a:t>
            </a:r>
            <a:r>
              <a:rPr lang="en-US" altLang="es-ES" sz="2800" dirty="0" err="1">
                <a:latin typeface="Arial Rounded MT Bold" panose="020F0704030504030204" pitchFamily="34" charset="0"/>
              </a:rPr>
              <a:t>patrimonio</a:t>
            </a:r>
            <a:r>
              <a:rPr lang="en-US" altLang="es-ES" sz="2800" dirty="0">
                <a:latin typeface="Arial Rounded MT Bold" panose="020F0704030504030204" pitchFamily="34" charset="0"/>
              </a:rPr>
              <a:t> cultural require la </a:t>
            </a:r>
            <a:r>
              <a:rPr lang="en-US" altLang="es-ES" sz="2800" dirty="0" err="1">
                <a:latin typeface="Arial Rounded MT Bold" panose="020F0704030504030204" pitchFamily="34" charset="0"/>
              </a:rPr>
              <a:t>presencia</a:t>
            </a:r>
            <a:r>
              <a:rPr lang="en-US" altLang="es-ES" sz="2800" dirty="0">
                <a:latin typeface="Arial Rounded MT Bold" panose="020F0704030504030204" pitchFamily="34" charset="0"/>
              </a:rPr>
              <a:t> </a:t>
            </a:r>
            <a:r>
              <a:rPr lang="en-US" altLang="es-ES" sz="2800" dirty="0" err="1">
                <a:latin typeface="Arial Rounded MT Bold" panose="020F0704030504030204" pitchFamily="34" charset="0"/>
              </a:rPr>
              <a:t>en</a:t>
            </a:r>
            <a:r>
              <a:rPr lang="en-US" altLang="es-ES" sz="2800" dirty="0">
                <a:latin typeface="Arial Rounded MT Bold" panose="020F0704030504030204" pitchFamily="34" charset="0"/>
              </a:rPr>
              <a:t> el </a:t>
            </a:r>
            <a:r>
              <a:rPr lang="en-US" altLang="es-ES" sz="2800" dirty="0" err="1">
                <a:latin typeface="Arial Rounded MT Bold" panose="020F0704030504030204" pitchFamily="34" charset="0"/>
              </a:rPr>
              <a:t>territorio</a:t>
            </a:r>
            <a:r>
              <a:rPr lang="en-US" altLang="es-ES" sz="2800" dirty="0">
                <a:latin typeface="Arial Rounded MT Bold" panose="020F0704030504030204" pitchFamily="34" charset="0"/>
              </a:rPr>
              <a:t> de </a:t>
            </a:r>
            <a:r>
              <a:rPr lang="en-US" altLang="es-ES" sz="2800" dirty="0" err="1">
                <a:latin typeface="Arial Rounded MT Bold" panose="020F0704030504030204" pitchFamily="34" charset="0"/>
              </a:rPr>
              <a:t>este</a:t>
            </a:r>
            <a:r>
              <a:rPr lang="en-US" altLang="es-ES" sz="2800" dirty="0">
                <a:latin typeface="Arial Rounded MT Bold" panose="020F0704030504030204" pitchFamily="34" charset="0"/>
              </a:rPr>
              <a:t> </a:t>
            </a:r>
            <a:r>
              <a:rPr lang="en-US" altLang="es-ES" sz="2800" dirty="0" err="1">
                <a:latin typeface="Arial Rounded MT Bold" panose="020F0704030504030204" pitchFamily="34" charset="0"/>
              </a:rPr>
              <a:t>recurso</a:t>
            </a:r>
            <a:r>
              <a:rPr lang="en-US" altLang="es-ES" sz="2800" dirty="0">
                <a:latin typeface="Arial Rounded MT Bold" panose="020F0704030504030204" pitchFamily="34" charset="0"/>
              </a:rPr>
              <a:t>.</a:t>
            </a:r>
          </a:p>
          <a:p>
            <a:pPr lvl="1">
              <a:defRPr/>
            </a:pPr>
            <a:endParaRPr lang="en-GB" altLang="es-ES" sz="2800" dirty="0">
              <a:latin typeface="Arial Rounded MT Bold" panose="020F0704030504030204" pitchFamily="34" charset="0"/>
            </a:endParaRPr>
          </a:p>
        </p:txBody>
      </p:sp>
    </p:spTree>
    <p:extLst>
      <p:ext uri="{BB962C8B-B14F-4D97-AF65-F5344CB8AC3E}">
        <p14:creationId xmlns:p14="http://schemas.microsoft.com/office/powerpoint/2010/main" val="920101927"/>
      </p:ext>
    </p:extLst>
  </p:cSld>
  <p:clrMapOvr>
    <a:masterClrMapping/>
  </p:clrMapOvr>
  <p:transition advClick="0"/>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219" name="Picture 33">
            <a:extLst>
              <a:ext uri="{FF2B5EF4-FFF2-40B4-BE49-F238E27FC236}">
                <a16:creationId xmlns:a16="http://schemas.microsoft.com/office/drawing/2014/main" id="{F74BD1D0-39F9-49B4-865F-B72EA5D53C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3688" y="6243638"/>
            <a:ext cx="2303462" cy="50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0" name="Picture 9">
            <a:extLst>
              <a:ext uri="{FF2B5EF4-FFF2-40B4-BE49-F238E27FC236}">
                <a16:creationId xmlns:a16="http://schemas.microsoft.com/office/drawing/2014/main" id="{702050CA-1E16-44B0-9569-85768F8727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05100" y="6289675"/>
            <a:ext cx="9193213" cy="50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Immagine 33">
            <a:extLst>
              <a:ext uri="{FF2B5EF4-FFF2-40B4-BE49-F238E27FC236}">
                <a16:creationId xmlns:a16="http://schemas.microsoft.com/office/drawing/2014/main" id="{09583486-2BDE-4E35-A3EF-0FF720E4C71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3688" y="555625"/>
            <a:ext cx="3902075"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ttangolo 1">
            <a:extLst>
              <a:ext uri="{FF2B5EF4-FFF2-40B4-BE49-F238E27FC236}">
                <a16:creationId xmlns:a16="http://schemas.microsoft.com/office/drawing/2014/main" id="{61D500A0-A271-40CC-AB40-2FF2963654F4}"/>
              </a:ext>
            </a:extLst>
          </p:cNvPr>
          <p:cNvSpPr/>
          <p:nvPr/>
        </p:nvSpPr>
        <p:spPr>
          <a:xfrm>
            <a:off x="1147763" y="1970088"/>
            <a:ext cx="10302875" cy="2923877"/>
          </a:xfrm>
          <a:prstGeom prst="rect">
            <a:avLst/>
          </a:prstGeom>
        </p:spPr>
        <p:txBody>
          <a:bodyPr>
            <a:spAutoFit/>
          </a:bodyPr>
          <a:lstStyle/>
          <a:p>
            <a:pPr>
              <a:defRPr/>
            </a:pPr>
            <a:r>
              <a:rPr lang="en-US" altLang="es-ES" sz="3200" dirty="0">
                <a:latin typeface="Arial Rounded MT Bold" panose="020F0704030504030204" pitchFamily="34" charset="0"/>
              </a:rPr>
              <a:t>¿</a:t>
            </a:r>
            <a:r>
              <a:rPr lang="en-US" altLang="es-ES" sz="3200" dirty="0" err="1">
                <a:latin typeface="Arial Rounded MT Bold" panose="020F0704030504030204" pitchFamily="34" charset="0"/>
              </a:rPr>
              <a:t>Cómo</a:t>
            </a:r>
            <a:r>
              <a:rPr lang="en-US" altLang="es-ES" sz="3200" dirty="0">
                <a:latin typeface="Arial Rounded MT Bold" panose="020F0704030504030204" pitchFamily="34" charset="0"/>
              </a:rPr>
              <a:t> </a:t>
            </a:r>
            <a:r>
              <a:rPr lang="en-US" altLang="es-ES" sz="3200" dirty="0" err="1">
                <a:latin typeface="Arial Rounded MT Bold" panose="020F0704030504030204" pitchFamily="34" charset="0"/>
              </a:rPr>
              <a:t>mejorar</a:t>
            </a:r>
            <a:r>
              <a:rPr lang="en-US" altLang="es-ES" sz="3200" dirty="0">
                <a:latin typeface="Arial Rounded MT Bold" panose="020F0704030504030204" pitchFamily="34" charset="0"/>
              </a:rPr>
              <a:t> el </a:t>
            </a:r>
            <a:r>
              <a:rPr lang="en-US" altLang="es-ES" sz="3200" dirty="0" err="1">
                <a:latin typeface="Arial Rounded MT Bold" panose="020F0704030504030204" pitchFamily="34" charset="0"/>
              </a:rPr>
              <a:t>patrimonio</a:t>
            </a:r>
            <a:r>
              <a:rPr lang="en-US" altLang="es-ES" sz="3200" dirty="0">
                <a:latin typeface="Arial Rounded MT Bold" panose="020F0704030504030204" pitchFamily="34" charset="0"/>
              </a:rPr>
              <a:t> cultural?</a:t>
            </a:r>
          </a:p>
          <a:p>
            <a:pPr marL="457200" indent="-457200">
              <a:buFont typeface="Arial" panose="020B0604020202020204" pitchFamily="34" charset="0"/>
              <a:buChar char="•"/>
              <a:defRPr/>
            </a:pPr>
            <a:r>
              <a:rPr lang="en-US" altLang="es-ES" sz="2800" dirty="0">
                <a:latin typeface="Arial Rounded MT Bold" panose="020F0704030504030204" pitchFamily="34" charset="0"/>
              </a:rPr>
              <a:t>La </a:t>
            </a:r>
            <a:r>
              <a:rPr lang="en-US" altLang="es-ES" sz="2800" dirty="0" err="1">
                <a:latin typeface="Arial Rounded MT Bold" panose="020F0704030504030204" pitchFamily="34" charset="0"/>
              </a:rPr>
              <a:t>cantidad</a:t>
            </a:r>
            <a:r>
              <a:rPr lang="en-US" altLang="es-ES" sz="2800" dirty="0">
                <a:latin typeface="Arial Rounded MT Bold" panose="020F0704030504030204" pitchFamily="34" charset="0"/>
              </a:rPr>
              <a:t> de </a:t>
            </a:r>
            <a:r>
              <a:rPr lang="en-US" altLang="es-ES" sz="2800" dirty="0" err="1">
                <a:latin typeface="Arial Rounded MT Bold" panose="020F0704030504030204" pitchFamily="34" charset="0"/>
              </a:rPr>
              <a:t>bienes</a:t>
            </a:r>
            <a:r>
              <a:rPr lang="en-US" altLang="es-ES" sz="2800" dirty="0">
                <a:latin typeface="Arial Rounded MT Bold" panose="020F0704030504030204" pitchFamily="34" charset="0"/>
              </a:rPr>
              <a:t> de PC tangibles (e intangibles) es la que </a:t>
            </a:r>
            <a:r>
              <a:rPr lang="en-US" altLang="es-ES" sz="2800" dirty="0" err="1">
                <a:latin typeface="Arial Rounded MT Bold" panose="020F0704030504030204" pitchFamily="34" charset="0"/>
              </a:rPr>
              <a:t>ya</a:t>
            </a:r>
            <a:r>
              <a:rPr lang="en-US" altLang="es-ES" sz="2800" dirty="0">
                <a:latin typeface="Arial Rounded MT Bold" panose="020F0704030504030204" pitchFamily="34" charset="0"/>
              </a:rPr>
              <a:t> </a:t>
            </a:r>
            <a:r>
              <a:rPr lang="en-US" altLang="es-ES" sz="2800" dirty="0" err="1">
                <a:latin typeface="Arial Rounded MT Bold" panose="020F0704030504030204" pitchFamily="34" charset="0"/>
              </a:rPr>
              <a:t>existe</a:t>
            </a:r>
            <a:r>
              <a:rPr lang="en-US" altLang="es-ES" sz="2800" dirty="0">
                <a:latin typeface="Arial Rounded MT Bold" panose="020F0704030504030204" pitchFamily="34" charset="0"/>
              </a:rPr>
              <a:t>, no </a:t>
            </a:r>
            <a:r>
              <a:rPr lang="en-US" altLang="es-ES" sz="2800" dirty="0" err="1">
                <a:latin typeface="Arial Rounded MT Bold" panose="020F0704030504030204" pitchFamily="34" charset="0"/>
              </a:rPr>
              <a:t>podemos</a:t>
            </a:r>
            <a:r>
              <a:rPr lang="en-US" altLang="es-ES" sz="2800" dirty="0">
                <a:latin typeface="Arial Rounded MT Bold" panose="020F0704030504030204" pitchFamily="34" charset="0"/>
              </a:rPr>
              <a:t> </a:t>
            </a:r>
            <a:r>
              <a:rPr lang="en-US" altLang="es-ES" sz="2800" dirty="0" err="1">
                <a:latin typeface="Arial Rounded MT Bold" panose="020F0704030504030204" pitchFamily="34" charset="0"/>
              </a:rPr>
              <a:t>ampliarla</a:t>
            </a:r>
            <a:endParaRPr lang="en-US" altLang="es-ES" sz="2800" dirty="0">
              <a:latin typeface="Arial Rounded MT Bold" panose="020F0704030504030204" pitchFamily="34" charset="0"/>
            </a:endParaRPr>
          </a:p>
          <a:p>
            <a:pPr marL="457200" indent="-457200">
              <a:buFont typeface="Arial" panose="020B0604020202020204" pitchFamily="34" charset="0"/>
              <a:buChar char="•"/>
              <a:defRPr/>
            </a:pPr>
            <a:endParaRPr lang="en-US" altLang="es-ES" sz="3200" dirty="0">
              <a:latin typeface="Arial Rounded MT Bold" panose="020F0704030504030204" pitchFamily="34" charset="0"/>
            </a:endParaRPr>
          </a:p>
          <a:p>
            <a:pPr marL="457200" indent="-457200">
              <a:buFont typeface="Arial" panose="020B0604020202020204" pitchFamily="34" charset="0"/>
              <a:buChar char="•"/>
              <a:defRPr/>
            </a:pPr>
            <a:endParaRPr lang="en-US" altLang="es-ES" sz="3200" dirty="0">
              <a:latin typeface="Arial Rounded MT Bold" panose="020F0704030504030204" pitchFamily="34" charset="0"/>
            </a:endParaRPr>
          </a:p>
          <a:p>
            <a:pPr marL="457200" indent="-457200">
              <a:buFont typeface="Arial" panose="020B0604020202020204" pitchFamily="34" charset="0"/>
              <a:buChar char="•"/>
              <a:defRPr/>
            </a:pPr>
            <a:endParaRPr lang="en-GB" altLang="es-ES" sz="3200" dirty="0">
              <a:latin typeface="Arial Rounded MT Bold" panose="020F0704030504030204" pitchFamily="34" charset="0"/>
            </a:endParaRPr>
          </a:p>
        </p:txBody>
      </p:sp>
      <p:pic>
        <p:nvPicPr>
          <p:cNvPr id="5" name="Imagen 4">
            <a:extLst>
              <a:ext uri="{FF2B5EF4-FFF2-40B4-BE49-F238E27FC236}">
                <a16:creationId xmlns:a16="http://schemas.microsoft.com/office/drawing/2014/main" id="{78BD5DBC-091F-42CE-A2DD-473CC9534BF8}"/>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1489939" y="4527030"/>
            <a:ext cx="1920272" cy="1258178"/>
          </a:xfrm>
          <a:prstGeom prst="rect">
            <a:avLst/>
          </a:prstGeom>
        </p:spPr>
      </p:pic>
      <p:grpSp>
        <p:nvGrpSpPr>
          <p:cNvPr id="26" name="Grupo 25">
            <a:extLst>
              <a:ext uri="{FF2B5EF4-FFF2-40B4-BE49-F238E27FC236}">
                <a16:creationId xmlns:a16="http://schemas.microsoft.com/office/drawing/2014/main" id="{4DF92C80-2AD3-4BFA-BC22-B59CBE38421C}"/>
              </a:ext>
            </a:extLst>
          </p:cNvPr>
          <p:cNvGrpSpPr/>
          <p:nvPr/>
        </p:nvGrpSpPr>
        <p:grpSpPr>
          <a:xfrm>
            <a:off x="6313260" y="3301838"/>
            <a:ext cx="6038037" cy="2908422"/>
            <a:chOff x="6299200" y="3389325"/>
            <a:chExt cx="6038037" cy="2908422"/>
          </a:xfrm>
        </p:grpSpPr>
        <p:pic>
          <p:nvPicPr>
            <p:cNvPr id="9" name="Imagen 8">
              <a:extLst>
                <a:ext uri="{FF2B5EF4-FFF2-40B4-BE49-F238E27FC236}">
                  <a16:creationId xmlns:a16="http://schemas.microsoft.com/office/drawing/2014/main" id="{C7F794A7-8FC1-45AE-A61E-ADF728DC7A95}"/>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6299200" y="3743090"/>
              <a:ext cx="1920272" cy="1258178"/>
            </a:xfrm>
            <a:prstGeom prst="rect">
              <a:avLst/>
            </a:prstGeom>
          </p:spPr>
        </p:pic>
        <p:pic>
          <p:nvPicPr>
            <p:cNvPr id="11" name="Imagen 10">
              <a:extLst>
                <a:ext uri="{FF2B5EF4-FFF2-40B4-BE49-F238E27FC236}">
                  <a16:creationId xmlns:a16="http://schemas.microsoft.com/office/drawing/2014/main" id="{8D5C434C-FCD0-49F9-9A4F-437DEB827418}"/>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8781789" y="4786546"/>
              <a:ext cx="1920272" cy="1258178"/>
            </a:xfrm>
            <a:prstGeom prst="rect">
              <a:avLst/>
            </a:prstGeom>
          </p:spPr>
        </p:pic>
        <p:pic>
          <p:nvPicPr>
            <p:cNvPr id="13" name="Imagen 12">
              <a:extLst>
                <a:ext uri="{FF2B5EF4-FFF2-40B4-BE49-F238E27FC236}">
                  <a16:creationId xmlns:a16="http://schemas.microsoft.com/office/drawing/2014/main" id="{F77676CE-AAE2-41EF-8E8B-15C39701C659}"/>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9188189" y="3389325"/>
              <a:ext cx="1920272" cy="1258178"/>
            </a:xfrm>
            <a:prstGeom prst="rect">
              <a:avLst/>
            </a:prstGeom>
          </p:spPr>
        </p:pic>
        <p:pic>
          <p:nvPicPr>
            <p:cNvPr id="15" name="Imagen 14">
              <a:extLst>
                <a:ext uri="{FF2B5EF4-FFF2-40B4-BE49-F238E27FC236}">
                  <a16:creationId xmlns:a16="http://schemas.microsoft.com/office/drawing/2014/main" id="{9079B3E7-B1EB-4F32-81FB-4C59260C2A59}"/>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7008592" y="5039569"/>
              <a:ext cx="1920272" cy="1258178"/>
            </a:xfrm>
            <a:prstGeom prst="rect">
              <a:avLst/>
            </a:prstGeom>
          </p:spPr>
        </p:pic>
        <p:pic>
          <p:nvPicPr>
            <p:cNvPr id="17" name="Imagen 16">
              <a:extLst>
                <a:ext uri="{FF2B5EF4-FFF2-40B4-BE49-F238E27FC236}">
                  <a16:creationId xmlns:a16="http://schemas.microsoft.com/office/drawing/2014/main" id="{37E54A67-6C9B-488A-97D1-C2C58D868496}"/>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10416965" y="4355713"/>
              <a:ext cx="1920272" cy="1258178"/>
            </a:xfrm>
            <a:prstGeom prst="rect">
              <a:avLst/>
            </a:prstGeom>
          </p:spPr>
        </p:pic>
      </p:grpSp>
      <p:sp>
        <p:nvSpPr>
          <p:cNvPr id="19" name="Símbolo &quot;No permitido&quot; 18">
            <a:extLst>
              <a:ext uri="{FF2B5EF4-FFF2-40B4-BE49-F238E27FC236}">
                <a16:creationId xmlns:a16="http://schemas.microsoft.com/office/drawing/2014/main" id="{2767CBBF-4061-4C2C-A5F4-93B464D13FB2}"/>
              </a:ext>
            </a:extLst>
          </p:cNvPr>
          <p:cNvSpPr/>
          <p:nvPr/>
        </p:nvSpPr>
        <p:spPr>
          <a:xfrm>
            <a:off x="7540495" y="3521158"/>
            <a:ext cx="3910143" cy="2915155"/>
          </a:xfrm>
          <a:prstGeom prst="noSmoking">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23" name="Imagen 22" descr="Niño chino">
            <a:extLst>
              <a:ext uri="{FF2B5EF4-FFF2-40B4-BE49-F238E27FC236}">
                <a16:creationId xmlns:a16="http://schemas.microsoft.com/office/drawing/2014/main" id="{6512C4CF-BDB5-4B98-A5C3-0899CD73BCE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637446" y="3655603"/>
            <a:ext cx="736940" cy="2555497"/>
          </a:xfrm>
          <a:prstGeom prst="rect">
            <a:avLst/>
          </a:prstGeom>
          <a:scene3d>
            <a:camera prst="orthographicFront">
              <a:rot lat="0" lon="10800000" rev="0"/>
            </a:camera>
            <a:lightRig rig="threePt" dir="t"/>
          </a:scene3d>
        </p:spPr>
      </p:pic>
    </p:spTree>
    <p:extLst>
      <p:ext uri="{BB962C8B-B14F-4D97-AF65-F5344CB8AC3E}">
        <p14:creationId xmlns:p14="http://schemas.microsoft.com/office/powerpoint/2010/main" val="825969403"/>
      </p:ext>
    </p:ext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Effect transition="in" filter="fade">
                                      <p:cBhvr>
                                        <p:cTn id="9" dur="500"/>
                                        <p:tgtEl>
                                          <p:spTgt spid="26"/>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219" name="Picture 33">
            <a:extLst>
              <a:ext uri="{FF2B5EF4-FFF2-40B4-BE49-F238E27FC236}">
                <a16:creationId xmlns:a16="http://schemas.microsoft.com/office/drawing/2014/main" id="{F74BD1D0-39F9-49B4-865F-B72EA5D53C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3688" y="6243638"/>
            <a:ext cx="2303462" cy="50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0" name="Picture 9">
            <a:extLst>
              <a:ext uri="{FF2B5EF4-FFF2-40B4-BE49-F238E27FC236}">
                <a16:creationId xmlns:a16="http://schemas.microsoft.com/office/drawing/2014/main" id="{702050CA-1E16-44B0-9569-85768F8727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05100" y="6289675"/>
            <a:ext cx="9193213" cy="50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Immagine 33">
            <a:extLst>
              <a:ext uri="{FF2B5EF4-FFF2-40B4-BE49-F238E27FC236}">
                <a16:creationId xmlns:a16="http://schemas.microsoft.com/office/drawing/2014/main" id="{09583486-2BDE-4E35-A3EF-0FF720E4C71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3688" y="555625"/>
            <a:ext cx="3902075"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ttangolo 1">
            <a:extLst>
              <a:ext uri="{FF2B5EF4-FFF2-40B4-BE49-F238E27FC236}">
                <a16:creationId xmlns:a16="http://schemas.microsoft.com/office/drawing/2014/main" id="{61D500A0-A271-40CC-AB40-2FF2963654F4}"/>
              </a:ext>
            </a:extLst>
          </p:cNvPr>
          <p:cNvSpPr/>
          <p:nvPr/>
        </p:nvSpPr>
        <p:spPr>
          <a:xfrm>
            <a:off x="730063" y="1774825"/>
            <a:ext cx="10574545" cy="5324535"/>
          </a:xfrm>
          <a:prstGeom prst="rect">
            <a:avLst/>
          </a:prstGeom>
        </p:spPr>
        <p:txBody>
          <a:bodyPr wrap="square">
            <a:spAutoFit/>
          </a:bodyPr>
          <a:lstStyle/>
          <a:p>
            <a:pPr>
              <a:defRPr/>
            </a:pPr>
            <a:r>
              <a:rPr lang="en-US" altLang="es-ES" sz="3200" dirty="0">
                <a:latin typeface="Arial Rounded MT Bold" panose="020F0704030504030204" pitchFamily="34" charset="0"/>
              </a:rPr>
              <a:t>¿</a:t>
            </a:r>
            <a:r>
              <a:rPr lang="en-US" altLang="es-ES" sz="3200" dirty="0" err="1">
                <a:latin typeface="Arial Rounded MT Bold" panose="020F0704030504030204" pitchFamily="34" charset="0"/>
              </a:rPr>
              <a:t>Cómo</a:t>
            </a:r>
            <a:r>
              <a:rPr lang="en-US" altLang="es-ES" sz="3200" dirty="0">
                <a:latin typeface="Arial Rounded MT Bold" panose="020F0704030504030204" pitchFamily="34" charset="0"/>
              </a:rPr>
              <a:t> </a:t>
            </a:r>
            <a:r>
              <a:rPr lang="en-US" altLang="es-ES" sz="3200" dirty="0" err="1">
                <a:latin typeface="Arial Rounded MT Bold" panose="020F0704030504030204" pitchFamily="34" charset="0"/>
              </a:rPr>
              <a:t>mejorar</a:t>
            </a:r>
            <a:r>
              <a:rPr lang="en-US" altLang="es-ES" sz="3200" dirty="0">
                <a:latin typeface="Arial Rounded MT Bold" panose="020F0704030504030204" pitchFamily="34" charset="0"/>
              </a:rPr>
              <a:t> el </a:t>
            </a:r>
            <a:r>
              <a:rPr lang="en-US" altLang="es-ES" sz="3200" dirty="0" err="1">
                <a:latin typeface="Arial Rounded MT Bold" panose="020F0704030504030204" pitchFamily="34" charset="0"/>
              </a:rPr>
              <a:t>patrimonio</a:t>
            </a:r>
            <a:r>
              <a:rPr lang="en-US" altLang="es-ES" sz="3200" dirty="0">
                <a:latin typeface="Arial Rounded MT Bold" panose="020F0704030504030204" pitchFamily="34" charset="0"/>
              </a:rPr>
              <a:t> cultural? </a:t>
            </a:r>
          </a:p>
          <a:p>
            <a:pPr marL="457200" indent="-457200" algn="just">
              <a:buFont typeface="Arial" panose="020B0604020202020204" pitchFamily="34" charset="0"/>
              <a:buChar char="•"/>
              <a:defRPr/>
            </a:pPr>
            <a:r>
              <a:rPr lang="en-US" altLang="es-ES" sz="2800" dirty="0">
                <a:latin typeface="Arial Rounded MT Bold" panose="020F0704030504030204" pitchFamily="34" charset="0"/>
              </a:rPr>
              <a:t>La </a:t>
            </a:r>
            <a:r>
              <a:rPr lang="en-US" altLang="es-ES" sz="2800" dirty="0" err="1">
                <a:latin typeface="Arial Rounded MT Bold" panose="020F0704030504030204" pitchFamily="34" charset="0"/>
              </a:rPr>
              <a:t>cantidad</a:t>
            </a:r>
            <a:r>
              <a:rPr lang="en-US" altLang="es-ES" sz="2800" dirty="0">
                <a:latin typeface="Arial Rounded MT Bold" panose="020F0704030504030204" pitchFamily="34" charset="0"/>
              </a:rPr>
              <a:t> de </a:t>
            </a:r>
            <a:r>
              <a:rPr lang="en-US" altLang="es-ES" sz="2800" dirty="0" err="1">
                <a:latin typeface="Arial Rounded MT Bold" panose="020F0704030504030204" pitchFamily="34" charset="0"/>
              </a:rPr>
              <a:t>bienes</a:t>
            </a:r>
            <a:r>
              <a:rPr lang="en-US" altLang="es-ES" sz="2800" dirty="0">
                <a:latin typeface="Arial Rounded MT Bold" panose="020F0704030504030204" pitchFamily="34" charset="0"/>
              </a:rPr>
              <a:t> de PC tangibles (e intangibles) es la que </a:t>
            </a:r>
            <a:r>
              <a:rPr lang="en-US" altLang="es-ES" sz="2800" dirty="0" err="1">
                <a:latin typeface="Arial Rounded MT Bold" panose="020F0704030504030204" pitchFamily="34" charset="0"/>
              </a:rPr>
              <a:t>ya</a:t>
            </a:r>
            <a:r>
              <a:rPr lang="en-US" altLang="es-ES" sz="2800" dirty="0">
                <a:latin typeface="Arial Rounded MT Bold" panose="020F0704030504030204" pitchFamily="34" charset="0"/>
              </a:rPr>
              <a:t> </a:t>
            </a:r>
            <a:r>
              <a:rPr lang="en-US" altLang="es-ES" sz="2800" dirty="0" err="1">
                <a:latin typeface="Arial Rounded MT Bold" panose="020F0704030504030204" pitchFamily="34" charset="0"/>
              </a:rPr>
              <a:t>existe</a:t>
            </a:r>
            <a:r>
              <a:rPr lang="en-US" altLang="es-ES" sz="2800" dirty="0">
                <a:latin typeface="Arial Rounded MT Bold" panose="020F0704030504030204" pitchFamily="34" charset="0"/>
              </a:rPr>
              <a:t>, no </a:t>
            </a:r>
            <a:r>
              <a:rPr lang="en-US" altLang="es-ES" sz="2800" dirty="0" err="1">
                <a:latin typeface="Arial Rounded MT Bold" panose="020F0704030504030204" pitchFamily="34" charset="0"/>
              </a:rPr>
              <a:t>podemos</a:t>
            </a:r>
            <a:r>
              <a:rPr lang="en-US" altLang="es-ES" sz="2800" dirty="0">
                <a:latin typeface="Arial Rounded MT Bold" panose="020F0704030504030204" pitchFamily="34" charset="0"/>
              </a:rPr>
              <a:t> </a:t>
            </a:r>
            <a:r>
              <a:rPr lang="en-US" altLang="es-ES" sz="2800" dirty="0" err="1">
                <a:latin typeface="Arial Rounded MT Bold" panose="020F0704030504030204" pitchFamily="34" charset="0"/>
              </a:rPr>
              <a:t>ampliarla</a:t>
            </a:r>
            <a:r>
              <a:rPr lang="en-US" altLang="es-ES" sz="2800" dirty="0">
                <a:latin typeface="Arial Rounded MT Bold" panose="020F0704030504030204" pitchFamily="34" charset="0"/>
              </a:rPr>
              <a:t>…¿o </a:t>
            </a:r>
            <a:r>
              <a:rPr lang="en-US" altLang="es-ES" sz="2800" dirty="0" err="1">
                <a:latin typeface="Arial Rounded MT Bold" panose="020F0704030504030204" pitchFamily="34" charset="0"/>
              </a:rPr>
              <a:t>sí</a:t>
            </a:r>
            <a:r>
              <a:rPr lang="en-US" altLang="es-ES" sz="2800" dirty="0">
                <a:latin typeface="Arial Rounded MT Bold" panose="020F0704030504030204" pitchFamily="34" charset="0"/>
              </a:rPr>
              <a:t> que </a:t>
            </a:r>
            <a:r>
              <a:rPr lang="en-US" altLang="es-ES" sz="2800" dirty="0" err="1">
                <a:latin typeface="Arial Rounded MT Bold" panose="020F0704030504030204" pitchFamily="34" charset="0"/>
              </a:rPr>
              <a:t>podemos</a:t>
            </a:r>
            <a:r>
              <a:rPr lang="en-US" altLang="es-ES" sz="2800" dirty="0">
                <a:latin typeface="Arial Rounded MT Bold" panose="020F0704030504030204" pitchFamily="34" charset="0"/>
              </a:rPr>
              <a:t>?</a:t>
            </a:r>
          </a:p>
          <a:p>
            <a:pPr lvl="1" algn="just">
              <a:defRPr/>
            </a:pPr>
            <a:endParaRPr lang="en-US" altLang="es-ES" sz="3200" dirty="0">
              <a:latin typeface="Arial Rounded MT Bold" panose="020F0704030504030204" pitchFamily="34" charset="0"/>
            </a:endParaRPr>
          </a:p>
          <a:p>
            <a:pPr marL="914400" lvl="1" indent="-457200">
              <a:buFont typeface="Arial" panose="020B0604020202020204" pitchFamily="34" charset="0"/>
              <a:buChar char="•"/>
              <a:defRPr/>
            </a:pPr>
            <a:endParaRPr lang="en-US" altLang="es-ES" sz="3200" dirty="0">
              <a:latin typeface="Arial Rounded MT Bold" panose="020F0704030504030204" pitchFamily="34" charset="0"/>
            </a:endParaRPr>
          </a:p>
          <a:p>
            <a:pPr marL="457200" indent="-457200">
              <a:buFont typeface="Arial" panose="020B0604020202020204" pitchFamily="34" charset="0"/>
              <a:buChar char="•"/>
              <a:defRPr/>
            </a:pPr>
            <a:endParaRPr lang="en-US" altLang="es-ES" sz="3200" dirty="0">
              <a:latin typeface="Arial Rounded MT Bold" panose="020F0704030504030204" pitchFamily="34" charset="0"/>
            </a:endParaRPr>
          </a:p>
          <a:p>
            <a:pPr>
              <a:defRPr/>
            </a:pPr>
            <a:endParaRPr lang="en-US" altLang="es-ES" sz="3200" dirty="0">
              <a:latin typeface="Arial Rounded MT Bold" panose="020F0704030504030204" pitchFamily="34" charset="0"/>
            </a:endParaRPr>
          </a:p>
          <a:p>
            <a:pPr marL="457200" indent="-457200">
              <a:buFont typeface="Arial" panose="020B0604020202020204" pitchFamily="34" charset="0"/>
              <a:buChar char="•"/>
              <a:defRPr/>
            </a:pPr>
            <a:endParaRPr lang="en-US" altLang="es-ES" sz="3200" dirty="0">
              <a:latin typeface="Arial Rounded MT Bold" panose="020F0704030504030204" pitchFamily="34" charset="0"/>
            </a:endParaRPr>
          </a:p>
          <a:p>
            <a:pPr marL="457200" indent="-457200">
              <a:buFont typeface="Arial" panose="020B0604020202020204" pitchFamily="34" charset="0"/>
              <a:buChar char="•"/>
              <a:defRPr/>
            </a:pPr>
            <a:endParaRPr lang="en-US" altLang="es-ES" sz="3200" dirty="0">
              <a:latin typeface="Arial Rounded MT Bold" panose="020F0704030504030204" pitchFamily="34" charset="0"/>
            </a:endParaRPr>
          </a:p>
          <a:p>
            <a:pPr marL="457200" indent="-457200">
              <a:buFont typeface="Arial" panose="020B0604020202020204" pitchFamily="34" charset="0"/>
              <a:buChar char="•"/>
              <a:defRPr/>
            </a:pPr>
            <a:endParaRPr lang="en-GB" altLang="es-ES" sz="3200" dirty="0">
              <a:latin typeface="Arial Rounded MT Bold" panose="020F0704030504030204" pitchFamily="34" charset="0"/>
            </a:endParaRPr>
          </a:p>
        </p:txBody>
      </p:sp>
      <p:pic>
        <p:nvPicPr>
          <p:cNvPr id="3" name="Imagen 2">
            <a:extLst>
              <a:ext uri="{FF2B5EF4-FFF2-40B4-BE49-F238E27FC236}">
                <a16:creationId xmlns:a16="http://schemas.microsoft.com/office/drawing/2014/main" id="{CB8840EF-1648-4BDE-9A7E-871060298EFD}"/>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1489939" y="4527030"/>
            <a:ext cx="1920272" cy="1258178"/>
          </a:xfrm>
          <a:prstGeom prst="rect">
            <a:avLst/>
          </a:prstGeom>
        </p:spPr>
      </p:pic>
      <p:pic>
        <p:nvPicPr>
          <p:cNvPr id="5" name="Imagen 4">
            <a:extLst>
              <a:ext uri="{FF2B5EF4-FFF2-40B4-BE49-F238E27FC236}">
                <a16:creationId xmlns:a16="http://schemas.microsoft.com/office/drawing/2014/main" id="{19176B10-811E-45E4-993F-113C088C3285}"/>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7179311" y="3364471"/>
            <a:ext cx="4422149" cy="2897428"/>
          </a:xfrm>
          <a:prstGeom prst="rect">
            <a:avLst/>
          </a:prstGeom>
        </p:spPr>
      </p:pic>
      <p:pic>
        <p:nvPicPr>
          <p:cNvPr id="19" name="Imagen 18" descr="Niño chino">
            <a:extLst>
              <a:ext uri="{FF2B5EF4-FFF2-40B4-BE49-F238E27FC236}">
                <a16:creationId xmlns:a16="http://schemas.microsoft.com/office/drawing/2014/main" id="{462A7EC1-C3C3-4406-8495-C16BBEE5C27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84381" y="3756146"/>
            <a:ext cx="836381" cy="2465882"/>
          </a:xfrm>
          <a:prstGeom prst="rect">
            <a:avLst/>
          </a:prstGeom>
        </p:spPr>
      </p:pic>
    </p:spTree>
    <p:extLst>
      <p:ext uri="{BB962C8B-B14F-4D97-AF65-F5344CB8AC3E}">
        <p14:creationId xmlns:p14="http://schemas.microsoft.com/office/powerpoint/2010/main" val="3193344960"/>
      </p:ext>
    </p:ext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219" name="Picture 33">
            <a:extLst>
              <a:ext uri="{FF2B5EF4-FFF2-40B4-BE49-F238E27FC236}">
                <a16:creationId xmlns:a16="http://schemas.microsoft.com/office/drawing/2014/main" id="{F74BD1D0-39F9-49B4-865F-B72EA5D53C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3688" y="6243638"/>
            <a:ext cx="2303462" cy="50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0" name="Picture 9">
            <a:extLst>
              <a:ext uri="{FF2B5EF4-FFF2-40B4-BE49-F238E27FC236}">
                <a16:creationId xmlns:a16="http://schemas.microsoft.com/office/drawing/2014/main" id="{702050CA-1E16-44B0-9569-85768F8727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05100" y="6289675"/>
            <a:ext cx="9193213" cy="50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Immagine 33">
            <a:extLst>
              <a:ext uri="{FF2B5EF4-FFF2-40B4-BE49-F238E27FC236}">
                <a16:creationId xmlns:a16="http://schemas.microsoft.com/office/drawing/2014/main" id="{09583486-2BDE-4E35-A3EF-0FF720E4C71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3688" y="555625"/>
            <a:ext cx="3902075"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ttangolo 1">
            <a:extLst>
              <a:ext uri="{FF2B5EF4-FFF2-40B4-BE49-F238E27FC236}">
                <a16:creationId xmlns:a16="http://schemas.microsoft.com/office/drawing/2014/main" id="{61D500A0-A271-40CC-AB40-2FF2963654F4}"/>
              </a:ext>
            </a:extLst>
          </p:cNvPr>
          <p:cNvSpPr/>
          <p:nvPr/>
        </p:nvSpPr>
        <p:spPr>
          <a:xfrm>
            <a:off x="1147763" y="1970088"/>
            <a:ext cx="10574545" cy="7048083"/>
          </a:xfrm>
          <a:prstGeom prst="rect">
            <a:avLst/>
          </a:prstGeom>
        </p:spPr>
        <p:txBody>
          <a:bodyPr wrap="square">
            <a:spAutoFit/>
          </a:bodyPr>
          <a:lstStyle/>
          <a:p>
            <a:pPr>
              <a:defRPr/>
            </a:pPr>
            <a:r>
              <a:rPr lang="en-US" altLang="es-ES" sz="3200" dirty="0" err="1">
                <a:latin typeface="Arial Rounded MT Bold" panose="020F0704030504030204" pitchFamily="34" charset="0"/>
              </a:rPr>
              <a:t>Cómo</a:t>
            </a:r>
            <a:r>
              <a:rPr lang="en-US" altLang="es-ES" sz="3200" dirty="0">
                <a:latin typeface="Arial Rounded MT Bold" panose="020F0704030504030204" pitchFamily="34" charset="0"/>
              </a:rPr>
              <a:t> </a:t>
            </a:r>
            <a:r>
              <a:rPr lang="en-US" altLang="es-ES" sz="3200" dirty="0" err="1">
                <a:latin typeface="Arial Rounded MT Bold" panose="020F0704030504030204" pitchFamily="34" charset="0"/>
              </a:rPr>
              <a:t>ampliar</a:t>
            </a:r>
            <a:r>
              <a:rPr lang="en-US" altLang="es-ES" sz="3200" dirty="0">
                <a:latin typeface="Arial Rounded MT Bold" panose="020F0704030504030204" pitchFamily="34" charset="0"/>
              </a:rPr>
              <a:t> el </a:t>
            </a:r>
            <a:r>
              <a:rPr lang="en-US" altLang="es-ES" sz="3200" dirty="0" err="1">
                <a:latin typeface="Arial Rounded MT Bold" panose="020F0704030504030204" pitchFamily="34" charset="0"/>
              </a:rPr>
              <a:t>patrimonio</a:t>
            </a:r>
            <a:r>
              <a:rPr lang="en-US" altLang="es-ES" sz="3200" dirty="0">
                <a:latin typeface="Arial Rounded MT Bold" panose="020F0704030504030204" pitchFamily="34" charset="0"/>
              </a:rPr>
              <a:t> cultural:</a:t>
            </a:r>
          </a:p>
          <a:p>
            <a:pPr marL="457200" indent="-457200">
              <a:buFont typeface="Arial" panose="020B0604020202020204" pitchFamily="34" charset="0"/>
              <a:buChar char="•"/>
              <a:defRPr/>
            </a:pPr>
            <a:r>
              <a:rPr lang="es-ES" altLang="es-ES" sz="2800" dirty="0">
                <a:latin typeface="Arial Rounded MT Bold" panose="020F0704030504030204" pitchFamily="34" charset="0"/>
              </a:rPr>
              <a:t>las autoridades públicas pueden mejorar las actividades económicas relacionadas con el PC de dos formas:</a:t>
            </a:r>
          </a:p>
          <a:p>
            <a:pPr>
              <a:defRPr/>
            </a:pPr>
            <a:endParaRPr lang="en-US" altLang="es-ES" sz="2800" dirty="0">
              <a:latin typeface="Arial Rounded MT Bold" panose="020F0704030504030204" pitchFamily="34" charset="0"/>
            </a:endParaRPr>
          </a:p>
          <a:p>
            <a:pPr marL="914400" lvl="1" indent="-457200">
              <a:buFont typeface="Arial" panose="020B0604020202020204" pitchFamily="34" charset="0"/>
              <a:buChar char="•"/>
              <a:defRPr/>
            </a:pPr>
            <a:r>
              <a:rPr lang="es-ES" altLang="es-ES" sz="2800" u="sng" dirty="0">
                <a:latin typeface="Arial Rounded MT Bold" panose="020F0704030504030204" pitchFamily="34" charset="0"/>
              </a:rPr>
              <a:t>Con la preservación y restauración </a:t>
            </a:r>
            <a:r>
              <a:rPr lang="es-ES" altLang="es-ES" sz="2800" dirty="0">
                <a:latin typeface="Arial Rounded MT Bold" panose="020F0704030504030204" pitchFamily="34" charset="0"/>
              </a:rPr>
              <a:t>del PC existente</a:t>
            </a:r>
          </a:p>
          <a:p>
            <a:pPr lvl="1">
              <a:defRPr/>
            </a:pPr>
            <a:endParaRPr lang="es-ES" altLang="es-ES" sz="2800" dirty="0">
              <a:latin typeface="Arial Rounded MT Bold" panose="020F0704030504030204" pitchFamily="34" charset="0"/>
            </a:endParaRPr>
          </a:p>
          <a:p>
            <a:pPr marL="914400" lvl="1" indent="-457200">
              <a:buFont typeface="Arial" panose="020B0604020202020204" pitchFamily="34" charset="0"/>
              <a:buChar char="•"/>
              <a:defRPr/>
            </a:pPr>
            <a:r>
              <a:rPr lang="en-US" altLang="es-ES" sz="2800" u="sng" dirty="0" err="1">
                <a:latin typeface="Arial Rounded MT Bold" panose="020F0704030504030204" pitchFamily="34" charset="0"/>
              </a:rPr>
              <a:t>Haciéndolo</a:t>
            </a:r>
            <a:r>
              <a:rPr lang="en-US" altLang="es-ES" sz="2800" u="sng" dirty="0">
                <a:latin typeface="Arial Rounded MT Bold" panose="020F0704030504030204" pitchFamily="34" charset="0"/>
              </a:rPr>
              <a:t> </a:t>
            </a:r>
            <a:r>
              <a:rPr lang="en-US" altLang="es-ES" sz="2800" u="sng" dirty="0" err="1">
                <a:latin typeface="Arial Rounded MT Bold" panose="020F0704030504030204" pitchFamily="34" charset="0"/>
              </a:rPr>
              <a:t>más</a:t>
            </a:r>
            <a:r>
              <a:rPr lang="en-US" altLang="es-ES" sz="2800" u="sng" dirty="0">
                <a:latin typeface="Arial Rounded MT Bold" panose="020F0704030504030204" pitchFamily="34" charset="0"/>
              </a:rPr>
              <a:t> accessible</a:t>
            </a:r>
            <a:r>
              <a:rPr lang="en-US" altLang="es-ES" sz="2800" dirty="0">
                <a:latin typeface="Arial Rounded MT Bold" panose="020F0704030504030204" pitchFamily="34" charset="0"/>
              </a:rPr>
              <a:t> (tanto </a:t>
            </a:r>
            <a:r>
              <a:rPr lang="en-US" altLang="es-ES" sz="2800" dirty="0" err="1">
                <a:latin typeface="Arial Rounded MT Bold" panose="020F0704030504030204" pitchFamily="34" charset="0"/>
              </a:rPr>
              <a:t>física</a:t>
            </a:r>
            <a:r>
              <a:rPr lang="en-US" altLang="es-ES" sz="2800" dirty="0">
                <a:latin typeface="Arial Rounded MT Bold" panose="020F0704030504030204" pitchFamily="34" charset="0"/>
              </a:rPr>
              <a:t> </a:t>
            </a:r>
            <a:r>
              <a:rPr lang="en-US" altLang="es-ES" sz="2800" dirty="0" err="1">
                <a:latin typeface="Arial Rounded MT Bold" panose="020F0704030504030204" pitchFamily="34" charset="0"/>
              </a:rPr>
              <a:t>como</a:t>
            </a:r>
            <a:r>
              <a:rPr lang="en-US" altLang="es-ES" sz="2800" dirty="0">
                <a:latin typeface="Arial Rounded MT Bold" panose="020F0704030504030204" pitchFamily="34" charset="0"/>
              </a:rPr>
              <a:t> </a:t>
            </a:r>
            <a:r>
              <a:rPr lang="en-US" altLang="es-ES" sz="2800" dirty="0" err="1">
                <a:latin typeface="Arial Rounded MT Bold" panose="020F0704030504030204" pitchFamily="34" charset="0"/>
              </a:rPr>
              <a:t>digitalmente</a:t>
            </a:r>
            <a:r>
              <a:rPr lang="en-US" altLang="es-ES" sz="2800" dirty="0">
                <a:latin typeface="Arial Rounded MT Bold" panose="020F0704030504030204" pitchFamily="34" charset="0"/>
              </a:rPr>
              <a:t>) para </a:t>
            </a:r>
            <a:r>
              <a:rPr lang="en-US" altLang="es-ES" sz="2800" dirty="0" err="1">
                <a:latin typeface="Arial Rounded MT Bold" panose="020F0704030504030204" pitchFamily="34" charset="0"/>
              </a:rPr>
              <a:t>nuevos</a:t>
            </a:r>
            <a:r>
              <a:rPr lang="en-US" altLang="es-ES" sz="2800" dirty="0">
                <a:latin typeface="Arial Rounded MT Bold" panose="020F0704030504030204" pitchFamily="34" charset="0"/>
              </a:rPr>
              <a:t> </a:t>
            </a:r>
            <a:r>
              <a:rPr lang="en-US" altLang="es-ES" sz="2800" dirty="0" err="1">
                <a:latin typeface="Arial Rounded MT Bold" panose="020F0704030504030204" pitchFamily="34" charset="0"/>
              </a:rPr>
              <a:t>posibles</a:t>
            </a:r>
            <a:r>
              <a:rPr lang="en-US" altLang="es-ES" sz="2800" dirty="0">
                <a:latin typeface="Arial Rounded MT Bold" panose="020F0704030504030204" pitchFamily="34" charset="0"/>
              </a:rPr>
              <a:t> </a:t>
            </a:r>
            <a:r>
              <a:rPr lang="en-US" altLang="es-ES" sz="2800" dirty="0" err="1">
                <a:latin typeface="Arial Rounded MT Bold" panose="020F0704030504030204" pitchFamily="34" charset="0"/>
              </a:rPr>
              <a:t>clientes</a:t>
            </a:r>
            <a:endParaRPr lang="en-US" altLang="es-ES" sz="2800" dirty="0">
              <a:latin typeface="Arial Rounded MT Bold" panose="020F0704030504030204" pitchFamily="34" charset="0"/>
            </a:endParaRPr>
          </a:p>
          <a:p>
            <a:pPr lvl="1">
              <a:defRPr/>
            </a:pPr>
            <a:endParaRPr lang="en-US" altLang="es-ES" sz="3200" dirty="0">
              <a:latin typeface="Arial Rounded MT Bold" panose="020F0704030504030204" pitchFamily="34" charset="0"/>
            </a:endParaRPr>
          </a:p>
          <a:p>
            <a:pPr marL="914400" lvl="1" indent="-457200">
              <a:buFont typeface="Arial" panose="020B0604020202020204" pitchFamily="34" charset="0"/>
              <a:buChar char="•"/>
              <a:defRPr/>
            </a:pPr>
            <a:endParaRPr lang="en-US" altLang="es-ES" sz="3200" dirty="0">
              <a:latin typeface="Arial Rounded MT Bold" panose="020F0704030504030204" pitchFamily="34" charset="0"/>
            </a:endParaRPr>
          </a:p>
          <a:p>
            <a:pPr marL="457200" indent="-457200">
              <a:buFont typeface="Arial" panose="020B0604020202020204" pitchFamily="34" charset="0"/>
              <a:buChar char="•"/>
              <a:defRPr/>
            </a:pPr>
            <a:endParaRPr lang="en-US" altLang="es-ES" sz="3200" dirty="0">
              <a:latin typeface="Arial Rounded MT Bold" panose="020F0704030504030204" pitchFamily="34" charset="0"/>
            </a:endParaRPr>
          </a:p>
          <a:p>
            <a:pPr>
              <a:defRPr/>
            </a:pPr>
            <a:endParaRPr lang="en-US" altLang="es-ES" sz="3200" dirty="0">
              <a:latin typeface="Arial Rounded MT Bold" panose="020F0704030504030204" pitchFamily="34" charset="0"/>
            </a:endParaRPr>
          </a:p>
          <a:p>
            <a:pPr marL="457200" indent="-457200">
              <a:buFont typeface="Arial" panose="020B0604020202020204" pitchFamily="34" charset="0"/>
              <a:buChar char="•"/>
              <a:defRPr/>
            </a:pPr>
            <a:endParaRPr lang="en-US" altLang="es-ES" sz="3200" dirty="0">
              <a:latin typeface="Arial Rounded MT Bold" panose="020F0704030504030204" pitchFamily="34" charset="0"/>
            </a:endParaRPr>
          </a:p>
          <a:p>
            <a:pPr marL="457200" indent="-457200">
              <a:buFont typeface="Arial" panose="020B0604020202020204" pitchFamily="34" charset="0"/>
              <a:buChar char="•"/>
              <a:defRPr/>
            </a:pPr>
            <a:endParaRPr lang="en-US" altLang="es-ES" sz="3200" dirty="0">
              <a:latin typeface="Arial Rounded MT Bold" panose="020F0704030504030204" pitchFamily="34" charset="0"/>
            </a:endParaRPr>
          </a:p>
          <a:p>
            <a:pPr marL="457200" indent="-457200">
              <a:buFont typeface="Arial" panose="020B0604020202020204" pitchFamily="34" charset="0"/>
              <a:buChar char="•"/>
              <a:defRPr/>
            </a:pPr>
            <a:endParaRPr lang="en-GB" altLang="es-ES" sz="3200" dirty="0">
              <a:latin typeface="Arial Rounded MT Bold" panose="020F0704030504030204" pitchFamily="34" charset="0"/>
            </a:endParaRPr>
          </a:p>
        </p:txBody>
      </p:sp>
    </p:spTree>
    <p:extLst>
      <p:ext uri="{BB962C8B-B14F-4D97-AF65-F5344CB8AC3E}">
        <p14:creationId xmlns:p14="http://schemas.microsoft.com/office/powerpoint/2010/main" val="4081431812"/>
      </p:ext>
    </p:extLst>
  </p:cSld>
  <p:clrMapOvr>
    <a:masterClrMapping/>
  </p:clrMapOvr>
  <p:transition advClick="0"/>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219" name="Picture 33">
            <a:extLst>
              <a:ext uri="{FF2B5EF4-FFF2-40B4-BE49-F238E27FC236}">
                <a16:creationId xmlns:a16="http://schemas.microsoft.com/office/drawing/2014/main" id="{F74BD1D0-39F9-49B4-865F-B72EA5D53C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3688" y="6243638"/>
            <a:ext cx="2303462" cy="50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0" name="Picture 9">
            <a:extLst>
              <a:ext uri="{FF2B5EF4-FFF2-40B4-BE49-F238E27FC236}">
                <a16:creationId xmlns:a16="http://schemas.microsoft.com/office/drawing/2014/main" id="{702050CA-1E16-44B0-9569-85768F8727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05100" y="6289675"/>
            <a:ext cx="9193213" cy="50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Immagine 33">
            <a:extLst>
              <a:ext uri="{FF2B5EF4-FFF2-40B4-BE49-F238E27FC236}">
                <a16:creationId xmlns:a16="http://schemas.microsoft.com/office/drawing/2014/main" id="{09583486-2BDE-4E35-A3EF-0FF720E4C71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3688" y="555625"/>
            <a:ext cx="3902075"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ttangolo 1">
            <a:extLst>
              <a:ext uri="{FF2B5EF4-FFF2-40B4-BE49-F238E27FC236}">
                <a16:creationId xmlns:a16="http://schemas.microsoft.com/office/drawing/2014/main" id="{61D500A0-A271-40CC-AB40-2FF2963654F4}"/>
              </a:ext>
            </a:extLst>
          </p:cNvPr>
          <p:cNvSpPr/>
          <p:nvPr/>
        </p:nvSpPr>
        <p:spPr>
          <a:xfrm>
            <a:off x="1147763" y="1970088"/>
            <a:ext cx="10574545" cy="7478970"/>
          </a:xfrm>
          <a:prstGeom prst="rect">
            <a:avLst/>
          </a:prstGeom>
        </p:spPr>
        <p:txBody>
          <a:bodyPr wrap="square">
            <a:spAutoFit/>
          </a:bodyPr>
          <a:lstStyle/>
          <a:p>
            <a:pPr>
              <a:defRPr/>
            </a:pPr>
            <a:r>
              <a:rPr lang="en-US" altLang="es-ES" sz="3200" dirty="0" err="1">
                <a:latin typeface="Arial Rounded MT Bold" panose="020F0704030504030204" pitchFamily="34" charset="0"/>
              </a:rPr>
              <a:t>Cómo</a:t>
            </a:r>
            <a:r>
              <a:rPr lang="en-US" altLang="es-ES" sz="3200" dirty="0">
                <a:latin typeface="Arial Rounded MT Bold" panose="020F0704030504030204" pitchFamily="34" charset="0"/>
              </a:rPr>
              <a:t> </a:t>
            </a:r>
            <a:r>
              <a:rPr lang="en-US" altLang="es-ES" sz="3200" dirty="0" err="1">
                <a:latin typeface="Arial Rounded MT Bold" panose="020F0704030504030204" pitchFamily="34" charset="0"/>
              </a:rPr>
              <a:t>ampliar</a:t>
            </a:r>
            <a:r>
              <a:rPr lang="en-US" altLang="es-ES" sz="3200" dirty="0">
                <a:latin typeface="Arial Rounded MT Bold" panose="020F0704030504030204" pitchFamily="34" charset="0"/>
              </a:rPr>
              <a:t> el </a:t>
            </a:r>
            <a:r>
              <a:rPr lang="en-US" altLang="es-ES" sz="3200" dirty="0" err="1">
                <a:latin typeface="Arial Rounded MT Bold" panose="020F0704030504030204" pitchFamily="34" charset="0"/>
              </a:rPr>
              <a:t>patrimonio</a:t>
            </a:r>
            <a:r>
              <a:rPr lang="en-US" altLang="es-ES" sz="3200" dirty="0">
                <a:latin typeface="Arial Rounded MT Bold" panose="020F0704030504030204" pitchFamily="34" charset="0"/>
              </a:rPr>
              <a:t> cultural:</a:t>
            </a:r>
          </a:p>
          <a:p>
            <a:pPr marL="457200" indent="-457200">
              <a:buFont typeface="Arial" panose="020B0604020202020204" pitchFamily="34" charset="0"/>
              <a:buChar char="•"/>
              <a:defRPr/>
            </a:pPr>
            <a:r>
              <a:rPr lang="es-ES" altLang="es-ES" sz="2800" dirty="0">
                <a:latin typeface="Arial Rounded MT Bold" panose="020F0704030504030204" pitchFamily="34" charset="0"/>
              </a:rPr>
              <a:t>Las iniciativas emprendedoras pueden mejorar las oportunidades comerciales derivadas del PC haciéndolo más</a:t>
            </a:r>
            <a:r>
              <a:rPr lang="en-US" altLang="es-ES" sz="2800" dirty="0">
                <a:latin typeface="Arial Rounded MT Bold" panose="020F0704030504030204" pitchFamily="34" charset="0"/>
              </a:rPr>
              <a:t>:</a:t>
            </a:r>
          </a:p>
          <a:p>
            <a:pPr marL="914400" lvl="1" indent="-457200">
              <a:buFont typeface="Arial" panose="020B0604020202020204" pitchFamily="34" charset="0"/>
              <a:buChar char="•"/>
              <a:defRPr/>
            </a:pPr>
            <a:r>
              <a:rPr lang="es-ES" altLang="es-ES" sz="2800" u="sng" dirty="0">
                <a:latin typeface="Arial Rounded MT Bold" panose="020F0704030504030204" pitchFamily="34" charset="0"/>
              </a:rPr>
              <a:t>Visibles</a:t>
            </a:r>
            <a:r>
              <a:rPr lang="es-ES" altLang="es-ES" sz="2800" dirty="0">
                <a:latin typeface="Arial Rounded MT Bold" panose="020F0704030504030204" pitchFamily="34" charset="0"/>
              </a:rPr>
              <a:t> para posibles visitantes mediante campañas de publicidad efectivas</a:t>
            </a:r>
          </a:p>
          <a:p>
            <a:pPr lvl="1">
              <a:defRPr/>
            </a:pPr>
            <a:endParaRPr lang="en-US" altLang="es-ES" sz="2800" dirty="0">
              <a:latin typeface="Arial Rounded MT Bold" panose="020F0704030504030204" pitchFamily="34" charset="0"/>
            </a:endParaRPr>
          </a:p>
          <a:p>
            <a:pPr marL="914400" lvl="1" indent="-457200">
              <a:buFont typeface="Arial" panose="020B0604020202020204" pitchFamily="34" charset="0"/>
              <a:buChar char="•"/>
              <a:defRPr/>
            </a:pPr>
            <a:r>
              <a:rPr lang="es-ES" altLang="es-ES" sz="2800" u="sng" dirty="0">
                <a:latin typeface="Arial Rounded MT Bold" panose="020F0704030504030204" pitchFamily="34" charset="0"/>
              </a:rPr>
              <a:t>Rentables</a:t>
            </a:r>
            <a:r>
              <a:rPr lang="es-ES" altLang="es-ES" sz="2800" dirty="0">
                <a:latin typeface="Arial Rounded MT Bold" panose="020F0704030504030204" pitchFamily="34" charset="0"/>
              </a:rPr>
              <a:t>, generando y especializándose en actividades con alto valor añadido</a:t>
            </a:r>
            <a:endParaRPr lang="en-US" altLang="es-ES" sz="2800" dirty="0">
              <a:latin typeface="Arial Rounded MT Bold" panose="020F0704030504030204" pitchFamily="34" charset="0"/>
            </a:endParaRPr>
          </a:p>
          <a:p>
            <a:pPr marL="914400" lvl="1" indent="-457200">
              <a:buFont typeface="Arial" panose="020B0604020202020204" pitchFamily="34" charset="0"/>
              <a:buChar char="•"/>
              <a:defRPr/>
            </a:pPr>
            <a:endParaRPr lang="en-US" altLang="es-ES" sz="3200" dirty="0">
              <a:latin typeface="Arial Rounded MT Bold" panose="020F0704030504030204" pitchFamily="34" charset="0"/>
            </a:endParaRPr>
          </a:p>
          <a:p>
            <a:pPr marL="914400" lvl="1" indent="-457200">
              <a:buFont typeface="Arial" panose="020B0604020202020204" pitchFamily="34" charset="0"/>
              <a:buChar char="•"/>
              <a:defRPr/>
            </a:pPr>
            <a:endParaRPr lang="en-US" altLang="es-ES" sz="3200" dirty="0">
              <a:latin typeface="Arial Rounded MT Bold" panose="020F0704030504030204" pitchFamily="34" charset="0"/>
            </a:endParaRPr>
          </a:p>
          <a:p>
            <a:pPr marL="457200" indent="-457200">
              <a:buFont typeface="Arial" panose="020B0604020202020204" pitchFamily="34" charset="0"/>
              <a:buChar char="•"/>
              <a:defRPr/>
            </a:pPr>
            <a:endParaRPr lang="en-US" altLang="es-ES" sz="3200" dirty="0">
              <a:latin typeface="Arial Rounded MT Bold" panose="020F0704030504030204" pitchFamily="34" charset="0"/>
            </a:endParaRPr>
          </a:p>
          <a:p>
            <a:pPr>
              <a:defRPr/>
            </a:pPr>
            <a:endParaRPr lang="en-US" altLang="es-ES" sz="3200" dirty="0">
              <a:latin typeface="Arial Rounded MT Bold" panose="020F0704030504030204" pitchFamily="34" charset="0"/>
            </a:endParaRPr>
          </a:p>
          <a:p>
            <a:pPr marL="457200" indent="-457200">
              <a:buFont typeface="Arial" panose="020B0604020202020204" pitchFamily="34" charset="0"/>
              <a:buChar char="•"/>
              <a:defRPr/>
            </a:pPr>
            <a:endParaRPr lang="en-US" altLang="es-ES" sz="3200" dirty="0">
              <a:latin typeface="Arial Rounded MT Bold" panose="020F0704030504030204" pitchFamily="34" charset="0"/>
            </a:endParaRPr>
          </a:p>
          <a:p>
            <a:pPr marL="457200" indent="-457200">
              <a:buFont typeface="Arial" panose="020B0604020202020204" pitchFamily="34" charset="0"/>
              <a:buChar char="•"/>
              <a:defRPr/>
            </a:pPr>
            <a:endParaRPr lang="en-US" altLang="es-ES" sz="3200" dirty="0">
              <a:latin typeface="Arial Rounded MT Bold" panose="020F0704030504030204" pitchFamily="34" charset="0"/>
            </a:endParaRPr>
          </a:p>
          <a:p>
            <a:pPr marL="457200" indent="-457200">
              <a:buFont typeface="Arial" panose="020B0604020202020204" pitchFamily="34" charset="0"/>
              <a:buChar char="•"/>
              <a:defRPr/>
            </a:pPr>
            <a:endParaRPr lang="en-GB" altLang="es-ES" sz="3200" dirty="0">
              <a:latin typeface="Arial Rounded MT Bold" panose="020F0704030504030204" pitchFamily="34" charset="0"/>
            </a:endParaRPr>
          </a:p>
        </p:txBody>
      </p:sp>
    </p:spTree>
    <p:extLst>
      <p:ext uri="{BB962C8B-B14F-4D97-AF65-F5344CB8AC3E}">
        <p14:creationId xmlns:p14="http://schemas.microsoft.com/office/powerpoint/2010/main" val="3959776644"/>
      </p:ext>
    </p:extLst>
  </p:cSld>
  <p:clrMapOvr>
    <a:masterClrMapping/>
  </p:clrMapOvr>
  <p:transition advClick="0"/>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242" name="TextBox 1">
            <a:extLst>
              <a:ext uri="{FF2B5EF4-FFF2-40B4-BE49-F238E27FC236}">
                <a16:creationId xmlns:a16="http://schemas.microsoft.com/office/drawing/2014/main" id="{ED7B7B5F-7511-4BAC-96E3-8CA995275D9D}"/>
              </a:ext>
            </a:extLst>
          </p:cNvPr>
          <p:cNvSpPr txBox="1">
            <a:spLocks noChangeArrowheads="1"/>
          </p:cNvSpPr>
          <p:nvPr/>
        </p:nvSpPr>
        <p:spPr bwMode="auto">
          <a:xfrm>
            <a:off x="2522538" y="1998663"/>
            <a:ext cx="714692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Raleway Light" pitchFamily="34" charset="0"/>
              </a:defRPr>
            </a:lvl1pPr>
            <a:lvl2pPr marL="742950" indent="-285750">
              <a:defRPr>
                <a:solidFill>
                  <a:schemeClr val="tx1"/>
                </a:solidFill>
                <a:latin typeface="Raleway Light" pitchFamily="34" charset="0"/>
              </a:defRPr>
            </a:lvl2pPr>
            <a:lvl3pPr marL="1143000" indent="-228600">
              <a:defRPr>
                <a:solidFill>
                  <a:schemeClr val="tx1"/>
                </a:solidFill>
                <a:latin typeface="Raleway Light" pitchFamily="34" charset="0"/>
              </a:defRPr>
            </a:lvl3pPr>
            <a:lvl4pPr marL="1600200" indent="-228600">
              <a:defRPr>
                <a:solidFill>
                  <a:schemeClr val="tx1"/>
                </a:solidFill>
                <a:latin typeface="Raleway Light" pitchFamily="34" charset="0"/>
              </a:defRPr>
            </a:lvl4pPr>
            <a:lvl5pPr marL="2057400" indent="-228600">
              <a:defRPr>
                <a:solidFill>
                  <a:schemeClr val="tx1"/>
                </a:solidFill>
                <a:latin typeface="Raleway Light" pitchFamily="34" charset="0"/>
              </a:defRPr>
            </a:lvl5pPr>
            <a:lvl6pPr marL="2514600" indent="-228600" eaLnBrk="0" fontAlgn="base" hangingPunct="0">
              <a:spcBef>
                <a:spcPct val="0"/>
              </a:spcBef>
              <a:spcAft>
                <a:spcPct val="0"/>
              </a:spcAft>
              <a:defRPr>
                <a:solidFill>
                  <a:schemeClr val="tx1"/>
                </a:solidFill>
                <a:latin typeface="Raleway Light" pitchFamily="34" charset="0"/>
              </a:defRPr>
            </a:lvl6pPr>
            <a:lvl7pPr marL="2971800" indent="-228600" eaLnBrk="0" fontAlgn="base" hangingPunct="0">
              <a:spcBef>
                <a:spcPct val="0"/>
              </a:spcBef>
              <a:spcAft>
                <a:spcPct val="0"/>
              </a:spcAft>
              <a:defRPr>
                <a:solidFill>
                  <a:schemeClr val="tx1"/>
                </a:solidFill>
                <a:latin typeface="Raleway Light" pitchFamily="34" charset="0"/>
              </a:defRPr>
            </a:lvl7pPr>
            <a:lvl8pPr marL="3429000" indent="-228600" eaLnBrk="0" fontAlgn="base" hangingPunct="0">
              <a:spcBef>
                <a:spcPct val="0"/>
              </a:spcBef>
              <a:spcAft>
                <a:spcPct val="0"/>
              </a:spcAft>
              <a:defRPr>
                <a:solidFill>
                  <a:schemeClr val="tx1"/>
                </a:solidFill>
                <a:latin typeface="Raleway Light" pitchFamily="34" charset="0"/>
              </a:defRPr>
            </a:lvl8pPr>
            <a:lvl9pPr marL="3886200" indent="-228600" eaLnBrk="0" fontAlgn="base" hangingPunct="0">
              <a:spcBef>
                <a:spcPct val="0"/>
              </a:spcBef>
              <a:spcAft>
                <a:spcPct val="0"/>
              </a:spcAft>
              <a:defRPr>
                <a:solidFill>
                  <a:schemeClr val="tx1"/>
                </a:solidFill>
                <a:latin typeface="Raleway Light" pitchFamily="34" charset="0"/>
              </a:defRPr>
            </a:lvl9pPr>
          </a:lstStyle>
          <a:p>
            <a:pPr algn="ctr" eaLnBrk="1" hangingPunct="1"/>
            <a:r>
              <a:rPr lang="en-US" altLang="it-IT" sz="3600" b="1" dirty="0">
                <a:latin typeface="Arial" panose="020B0604020202020204" pitchFamily="34" charset="0"/>
                <a:cs typeface="Arial" panose="020B0604020202020204" pitchFamily="34" charset="0"/>
              </a:rPr>
              <a:t>¡Gracias por </a:t>
            </a:r>
            <a:r>
              <a:rPr lang="en-US" altLang="it-IT" sz="3600" b="1" dirty="0" err="1">
                <a:latin typeface="Arial" panose="020B0604020202020204" pitchFamily="34" charset="0"/>
                <a:cs typeface="Arial" panose="020B0604020202020204" pitchFamily="34" charset="0"/>
              </a:rPr>
              <a:t>tu</a:t>
            </a:r>
            <a:r>
              <a:rPr lang="en-US" altLang="it-IT" sz="3600" b="1" dirty="0">
                <a:latin typeface="Arial" panose="020B0604020202020204" pitchFamily="34" charset="0"/>
                <a:cs typeface="Arial" panose="020B0604020202020204" pitchFamily="34" charset="0"/>
              </a:rPr>
              <a:t> </a:t>
            </a:r>
            <a:r>
              <a:rPr lang="en-US" altLang="it-IT" sz="3600" b="1" dirty="0" err="1">
                <a:latin typeface="Arial" panose="020B0604020202020204" pitchFamily="34" charset="0"/>
                <a:cs typeface="Arial" panose="020B0604020202020204" pitchFamily="34" charset="0"/>
              </a:rPr>
              <a:t>atención</a:t>
            </a:r>
            <a:r>
              <a:rPr lang="en-US" altLang="es-ES" sz="3600" dirty="0"/>
              <a:t>!</a:t>
            </a:r>
            <a:endParaRPr lang="en-US" altLang="it-IT" sz="3600" b="1" dirty="0">
              <a:latin typeface="Arial" panose="020B0604020202020204" pitchFamily="34" charset="0"/>
              <a:cs typeface="Arial" panose="020B0604020202020204" pitchFamily="34" charset="0"/>
            </a:endParaRPr>
          </a:p>
        </p:txBody>
      </p:sp>
      <p:sp>
        <p:nvSpPr>
          <p:cNvPr id="12" name="Rectangle 11">
            <a:extLst>
              <a:ext uri="{FF2B5EF4-FFF2-40B4-BE49-F238E27FC236}">
                <a16:creationId xmlns:a16="http://schemas.microsoft.com/office/drawing/2014/main" id="{58595782-9922-47A1-8731-50597BF23CAB}"/>
              </a:ext>
            </a:extLst>
          </p:cNvPr>
          <p:cNvSpPr>
            <a:spLocks noChangeArrowheads="1"/>
          </p:cNvSpPr>
          <p:nvPr/>
        </p:nvSpPr>
        <p:spPr bwMode="auto">
          <a:xfrm>
            <a:off x="2771775" y="6170613"/>
            <a:ext cx="850582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Raleway Light" pitchFamily="34" charset="0"/>
              </a:defRPr>
            </a:lvl1pPr>
            <a:lvl2pPr marL="742950" indent="-285750">
              <a:defRPr>
                <a:solidFill>
                  <a:schemeClr val="tx1"/>
                </a:solidFill>
                <a:latin typeface="Raleway Light" pitchFamily="34" charset="0"/>
              </a:defRPr>
            </a:lvl2pPr>
            <a:lvl3pPr marL="1143000" indent="-228600">
              <a:defRPr>
                <a:solidFill>
                  <a:schemeClr val="tx1"/>
                </a:solidFill>
                <a:latin typeface="Raleway Light" pitchFamily="34" charset="0"/>
              </a:defRPr>
            </a:lvl3pPr>
            <a:lvl4pPr marL="1600200" indent="-228600">
              <a:defRPr>
                <a:solidFill>
                  <a:schemeClr val="tx1"/>
                </a:solidFill>
                <a:latin typeface="Raleway Light" pitchFamily="34" charset="0"/>
              </a:defRPr>
            </a:lvl4pPr>
            <a:lvl5pPr marL="2057400" indent="-228600">
              <a:defRPr>
                <a:solidFill>
                  <a:schemeClr val="tx1"/>
                </a:solidFill>
                <a:latin typeface="Raleway Light" pitchFamily="34" charset="0"/>
              </a:defRPr>
            </a:lvl5pPr>
            <a:lvl6pPr marL="2514600" indent="-228600" eaLnBrk="0" fontAlgn="base" hangingPunct="0">
              <a:spcBef>
                <a:spcPct val="0"/>
              </a:spcBef>
              <a:spcAft>
                <a:spcPct val="0"/>
              </a:spcAft>
              <a:defRPr>
                <a:solidFill>
                  <a:schemeClr val="tx1"/>
                </a:solidFill>
                <a:latin typeface="Raleway Light" pitchFamily="34" charset="0"/>
              </a:defRPr>
            </a:lvl6pPr>
            <a:lvl7pPr marL="2971800" indent="-228600" eaLnBrk="0" fontAlgn="base" hangingPunct="0">
              <a:spcBef>
                <a:spcPct val="0"/>
              </a:spcBef>
              <a:spcAft>
                <a:spcPct val="0"/>
              </a:spcAft>
              <a:defRPr>
                <a:solidFill>
                  <a:schemeClr val="tx1"/>
                </a:solidFill>
                <a:latin typeface="Raleway Light" pitchFamily="34" charset="0"/>
              </a:defRPr>
            </a:lvl7pPr>
            <a:lvl8pPr marL="3429000" indent="-228600" eaLnBrk="0" fontAlgn="base" hangingPunct="0">
              <a:spcBef>
                <a:spcPct val="0"/>
              </a:spcBef>
              <a:spcAft>
                <a:spcPct val="0"/>
              </a:spcAft>
              <a:defRPr>
                <a:solidFill>
                  <a:schemeClr val="tx1"/>
                </a:solidFill>
                <a:latin typeface="Raleway Light" pitchFamily="34" charset="0"/>
              </a:defRPr>
            </a:lvl8pPr>
            <a:lvl9pPr marL="3886200" indent="-228600" eaLnBrk="0" fontAlgn="base" hangingPunct="0">
              <a:spcBef>
                <a:spcPct val="0"/>
              </a:spcBef>
              <a:spcAft>
                <a:spcPct val="0"/>
              </a:spcAft>
              <a:defRPr>
                <a:solidFill>
                  <a:schemeClr val="tx1"/>
                </a:solidFill>
                <a:latin typeface="Raleway Light" pitchFamily="34" charset="0"/>
              </a:defRPr>
            </a:lvl9pPr>
          </a:lstStyle>
          <a:p>
            <a:r>
              <a:rPr lang="en-GB" altLang="en-US" sz="1200"/>
              <a:t>With the support of the Erasmus+ programme of the European Union. This document and its contents reflects the views only of the authors, and the Commission cannot be held responsible for any use which may be made of the information contained therein.</a:t>
            </a:r>
          </a:p>
        </p:txBody>
      </p:sp>
      <p:pic>
        <p:nvPicPr>
          <p:cNvPr id="10244" name="Picture 15">
            <a:extLst>
              <a:ext uri="{FF2B5EF4-FFF2-40B4-BE49-F238E27FC236}">
                <a16:creationId xmlns:a16="http://schemas.microsoft.com/office/drawing/2014/main" id="{3470A209-9132-4516-AC7C-DEB9EC02551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3688" y="6243638"/>
            <a:ext cx="2303462" cy="50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Immagine 14">
            <a:extLst>
              <a:ext uri="{FF2B5EF4-FFF2-40B4-BE49-F238E27FC236}">
                <a16:creationId xmlns:a16="http://schemas.microsoft.com/office/drawing/2014/main" id="{41F2784B-A817-451A-B003-ACE08A2482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36988" y="417513"/>
            <a:ext cx="4518025" cy="1411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6" name="Immagine 15">
            <a:extLst>
              <a:ext uri="{FF2B5EF4-FFF2-40B4-BE49-F238E27FC236}">
                <a16:creationId xmlns:a16="http://schemas.microsoft.com/office/drawing/2014/main" id="{F7B4E8DE-8AE6-42C6-B799-CB203716270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075" y="2984500"/>
            <a:ext cx="12192000" cy="284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194" name="Picture 33">
            <a:extLst>
              <a:ext uri="{FF2B5EF4-FFF2-40B4-BE49-F238E27FC236}">
                <a16:creationId xmlns:a16="http://schemas.microsoft.com/office/drawing/2014/main" id="{19BA5F25-82AA-43F9-8641-988B311D59D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3688" y="6243638"/>
            <a:ext cx="2303462" cy="50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5" name="Picture 9">
            <a:extLst>
              <a:ext uri="{FF2B5EF4-FFF2-40B4-BE49-F238E27FC236}">
                <a16:creationId xmlns:a16="http://schemas.microsoft.com/office/drawing/2014/main" id="{FD12E18F-EFCA-49A5-A2DD-9C4EDBD364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05100" y="6289675"/>
            <a:ext cx="9193213" cy="50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Immagine 33">
            <a:extLst>
              <a:ext uri="{FF2B5EF4-FFF2-40B4-BE49-F238E27FC236}">
                <a16:creationId xmlns:a16="http://schemas.microsoft.com/office/drawing/2014/main" id="{8789B22E-21F1-49BF-960F-8931605DADF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3688" y="438150"/>
            <a:ext cx="3902075"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7" name="Rettangolo 1">
            <a:extLst>
              <a:ext uri="{FF2B5EF4-FFF2-40B4-BE49-F238E27FC236}">
                <a16:creationId xmlns:a16="http://schemas.microsoft.com/office/drawing/2014/main" id="{4259C806-9243-4A18-8C1B-29E408B2D799}"/>
              </a:ext>
            </a:extLst>
          </p:cNvPr>
          <p:cNvSpPr>
            <a:spLocks noChangeArrowheads="1"/>
          </p:cNvSpPr>
          <p:nvPr/>
        </p:nvSpPr>
        <p:spPr bwMode="auto">
          <a:xfrm>
            <a:off x="5665788" y="661988"/>
            <a:ext cx="5034327"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Raleway Light" pitchFamily="34" charset="0"/>
              </a:defRPr>
            </a:lvl1pPr>
            <a:lvl2pPr marL="742950" indent="-285750">
              <a:defRPr>
                <a:solidFill>
                  <a:schemeClr val="tx1"/>
                </a:solidFill>
                <a:latin typeface="Raleway Light" pitchFamily="34" charset="0"/>
              </a:defRPr>
            </a:lvl2pPr>
            <a:lvl3pPr marL="1143000" indent="-228600">
              <a:defRPr>
                <a:solidFill>
                  <a:schemeClr val="tx1"/>
                </a:solidFill>
                <a:latin typeface="Raleway Light" pitchFamily="34" charset="0"/>
              </a:defRPr>
            </a:lvl3pPr>
            <a:lvl4pPr marL="1600200" indent="-228600">
              <a:defRPr>
                <a:solidFill>
                  <a:schemeClr val="tx1"/>
                </a:solidFill>
                <a:latin typeface="Raleway Light" pitchFamily="34" charset="0"/>
              </a:defRPr>
            </a:lvl4pPr>
            <a:lvl5pPr marL="2057400" indent="-228600">
              <a:defRPr>
                <a:solidFill>
                  <a:schemeClr val="tx1"/>
                </a:solidFill>
                <a:latin typeface="Raleway Light" pitchFamily="34" charset="0"/>
              </a:defRPr>
            </a:lvl5pPr>
            <a:lvl6pPr marL="2514600" indent="-228600" eaLnBrk="0" fontAlgn="base" hangingPunct="0">
              <a:spcBef>
                <a:spcPct val="0"/>
              </a:spcBef>
              <a:spcAft>
                <a:spcPct val="0"/>
              </a:spcAft>
              <a:defRPr>
                <a:solidFill>
                  <a:schemeClr val="tx1"/>
                </a:solidFill>
                <a:latin typeface="Raleway Light" pitchFamily="34" charset="0"/>
              </a:defRPr>
            </a:lvl6pPr>
            <a:lvl7pPr marL="2971800" indent="-228600" eaLnBrk="0" fontAlgn="base" hangingPunct="0">
              <a:spcBef>
                <a:spcPct val="0"/>
              </a:spcBef>
              <a:spcAft>
                <a:spcPct val="0"/>
              </a:spcAft>
              <a:defRPr>
                <a:solidFill>
                  <a:schemeClr val="tx1"/>
                </a:solidFill>
                <a:latin typeface="Raleway Light" pitchFamily="34" charset="0"/>
              </a:defRPr>
            </a:lvl7pPr>
            <a:lvl8pPr marL="3429000" indent="-228600" eaLnBrk="0" fontAlgn="base" hangingPunct="0">
              <a:spcBef>
                <a:spcPct val="0"/>
              </a:spcBef>
              <a:spcAft>
                <a:spcPct val="0"/>
              </a:spcAft>
              <a:defRPr>
                <a:solidFill>
                  <a:schemeClr val="tx1"/>
                </a:solidFill>
                <a:latin typeface="Raleway Light" pitchFamily="34" charset="0"/>
              </a:defRPr>
            </a:lvl8pPr>
            <a:lvl9pPr marL="3886200" indent="-228600" eaLnBrk="0" fontAlgn="base" hangingPunct="0">
              <a:spcBef>
                <a:spcPct val="0"/>
              </a:spcBef>
              <a:spcAft>
                <a:spcPct val="0"/>
              </a:spcAft>
              <a:defRPr>
                <a:solidFill>
                  <a:schemeClr val="tx1"/>
                </a:solidFill>
                <a:latin typeface="Raleway Light" pitchFamily="34" charset="0"/>
              </a:defRPr>
            </a:lvl9pPr>
          </a:lstStyle>
          <a:p>
            <a:r>
              <a:rPr lang="en-GB" altLang="it-IT" sz="4400" dirty="0" err="1">
                <a:latin typeface="Arial Rounded MT Bold" panose="020F0704030504030204" pitchFamily="34" charset="0"/>
              </a:rPr>
              <a:t>Objetivos</a:t>
            </a:r>
            <a:r>
              <a:rPr lang="en-GB" altLang="it-IT" sz="4400" dirty="0">
                <a:latin typeface="Arial Rounded MT Bold" panose="020F0704030504030204" pitchFamily="34" charset="0"/>
              </a:rPr>
              <a:t> y </a:t>
            </a:r>
            <a:r>
              <a:rPr lang="en-GB" altLang="it-IT" sz="4400" dirty="0" err="1">
                <a:latin typeface="Arial Rounded MT Bold" panose="020F0704030504030204" pitchFamily="34" charset="0"/>
              </a:rPr>
              <a:t>metas</a:t>
            </a:r>
            <a:endParaRPr lang="it-IT" altLang="it-IT" sz="4400" dirty="0"/>
          </a:p>
        </p:txBody>
      </p:sp>
      <p:sp>
        <p:nvSpPr>
          <p:cNvPr id="5" name="Rettangolo 4">
            <a:extLst>
              <a:ext uri="{FF2B5EF4-FFF2-40B4-BE49-F238E27FC236}">
                <a16:creationId xmlns:a16="http://schemas.microsoft.com/office/drawing/2014/main" id="{FE8DD48C-0F82-4590-828E-4A77F12F20EB}"/>
              </a:ext>
            </a:extLst>
          </p:cNvPr>
          <p:cNvSpPr/>
          <p:nvPr/>
        </p:nvSpPr>
        <p:spPr>
          <a:xfrm>
            <a:off x="1204913" y="2106613"/>
            <a:ext cx="10693400" cy="3600986"/>
          </a:xfrm>
          <a:prstGeom prst="rect">
            <a:avLst/>
          </a:prstGeom>
        </p:spPr>
        <p:txBody>
          <a:bodyPr>
            <a:spAutoFit/>
          </a:bodyPr>
          <a:lstStyle/>
          <a:p>
            <a:pPr marL="82296">
              <a:defRPr/>
            </a:pPr>
            <a:r>
              <a:rPr lang="en-GB" sz="3600" dirty="0">
                <a:latin typeface="Arial Rounded MT Bold" panose="020F0704030504030204" pitchFamily="34" charset="0"/>
              </a:rPr>
              <a:t>Al final de </a:t>
            </a:r>
            <a:r>
              <a:rPr lang="en-GB" sz="3600" dirty="0" err="1">
                <a:latin typeface="Arial Rounded MT Bold" panose="020F0704030504030204" pitchFamily="34" charset="0"/>
              </a:rPr>
              <a:t>este</a:t>
            </a:r>
            <a:r>
              <a:rPr lang="en-GB" sz="3600" dirty="0">
                <a:latin typeface="Arial Rounded MT Bold" panose="020F0704030504030204" pitchFamily="34" charset="0"/>
              </a:rPr>
              <a:t> </a:t>
            </a:r>
            <a:r>
              <a:rPr lang="en-GB" sz="3600" dirty="0" err="1">
                <a:latin typeface="Arial Rounded MT Bold" panose="020F0704030504030204" pitchFamily="34" charset="0"/>
              </a:rPr>
              <a:t>módulo</a:t>
            </a:r>
            <a:r>
              <a:rPr lang="en-GB" sz="3600" dirty="0">
                <a:latin typeface="Arial Rounded MT Bold" panose="020F0704030504030204" pitchFamily="34" charset="0"/>
              </a:rPr>
              <a:t> </a:t>
            </a:r>
            <a:r>
              <a:rPr lang="en-GB" sz="3600" dirty="0" err="1">
                <a:latin typeface="Arial Rounded MT Bold" panose="020F0704030504030204" pitchFamily="34" charset="0"/>
              </a:rPr>
              <a:t>podrás</a:t>
            </a:r>
            <a:r>
              <a:rPr lang="en-GB" sz="3600" dirty="0">
                <a:latin typeface="Arial Rounded MT Bold" panose="020F0704030504030204" pitchFamily="34" charset="0"/>
              </a:rPr>
              <a:t>:</a:t>
            </a:r>
          </a:p>
          <a:p>
            <a:pPr marL="82296">
              <a:defRPr/>
            </a:pPr>
            <a:endParaRPr lang="en-GB" sz="3200" dirty="0">
              <a:latin typeface="Arial Rounded MT Bold" panose="020F0704030504030204" pitchFamily="34" charset="0"/>
            </a:endParaRPr>
          </a:p>
          <a:p>
            <a:pPr marL="457200" indent="-457200">
              <a:buFont typeface="Arial Rounded MT Bold" panose="020F0704030504030204" pitchFamily="34" charset="0"/>
              <a:buChar char="–"/>
              <a:defRPr/>
            </a:pPr>
            <a:r>
              <a:rPr lang="en-GB" sz="3200" dirty="0" err="1">
                <a:latin typeface="Arial Rounded MT Bold" panose="020F0704030504030204" pitchFamily="34" charset="0"/>
              </a:rPr>
              <a:t>Entender</a:t>
            </a:r>
            <a:r>
              <a:rPr lang="en-GB" sz="3200" dirty="0">
                <a:latin typeface="Arial Rounded MT Bold" panose="020F0704030504030204" pitchFamily="34" charset="0"/>
              </a:rPr>
              <a:t> </a:t>
            </a:r>
            <a:r>
              <a:rPr lang="en-GB" sz="3200" dirty="0" err="1">
                <a:latin typeface="Arial Rounded MT Bold" panose="020F0704030504030204" pitchFamily="34" charset="0"/>
              </a:rPr>
              <a:t>cómo</a:t>
            </a:r>
            <a:r>
              <a:rPr lang="en-GB" sz="3200" dirty="0">
                <a:latin typeface="Arial Rounded MT Bold" panose="020F0704030504030204" pitchFamily="34" charset="0"/>
              </a:rPr>
              <a:t> el </a:t>
            </a:r>
            <a:r>
              <a:rPr lang="en-GB" sz="3200" dirty="0" err="1">
                <a:latin typeface="Arial Rounded MT Bold" panose="020F0704030504030204" pitchFamily="34" charset="0"/>
              </a:rPr>
              <a:t>patrimonio</a:t>
            </a:r>
            <a:r>
              <a:rPr lang="en-GB" sz="3200" dirty="0">
                <a:latin typeface="Arial Rounded MT Bold" panose="020F0704030504030204" pitchFamily="34" charset="0"/>
              </a:rPr>
              <a:t> cultural </a:t>
            </a:r>
            <a:r>
              <a:rPr lang="en-GB" sz="3200" dirty="0" err="1">
                <a:latin typeface="Arial Rounded MT Bold" panose="020F0704030504030204" pitchFamily="34" charset="0"/>
              </a:rPr>
              <a:t>estimula</a:t>
            </a:r>
            <a:r>
              <a:rPr lang="en-GB" sz="3200" dirty="0">
                <a:latin typeface="Arial Rounded MT Bold" panose="020F0704030504030204" pitchFamily="34" charset="0"/>
              </a:rPr>
              <a:t> la </a:t>
            </a:r>
            <a:r>
              <a:rPr lang="en-GB" sz="3200" dirty="0" err="1">
                <a:latin typeface="Arial Rounded MT Bold" panose="020F0704030504030204" pitchFamily="34" charset="0"/>
              </a:rPr>
              <a:t>economía</a:t>
            </a:r>
            <a:r>
              <a:rPr lang="en-GB" sz="3200" dirty="0">
                <a:latin typeface="Arial Rounded MT Bold" panose="020F0704030504030204" pitchFamily="34" charset="0"/>
              </a:rPr>
              <a:t> regional y local. </a:t>
            </a:r>
          </a:p>
          <a:p>
            <a:pPr>
              <a:defRPr/>
            </a:pPr>
            <a:endParaRPr lang="en-GB" sz="3200" dirty="0">
              <a:latin typeface="Arial Rounded MT Bold" panose="020F0704030504030204" pitchFamily="34" charset="0"/>
            </a:endParaRPr>
          </a:p>
          <a:p>
            <a:pPr marL="457200" indent="-457200">
              <a:buFont typeface="Arial Rounded MT Bold" panose="020F0704030504030204" pitchFamily="34" charset="0"/>
              <a:buChar char="–"/>
              <a:defRPr/>
            </a:pPr>
            <a:r>
              <a:rPr lang="es-ES" sz="3200" dirty="0">
                <a:latin typeface="Arial Rounded MT Bold" panose="020F0704030504030204" pitchFamily="34" charset="0"/>
              </a:rPr>
              <a:t>Identificar estrategias para mejorar el patrimonio cultural y hacerlo sostenible.</a:t>
            </a:r>
            <a:endParaRPr lang="en-GB" sz="3200" dirty="0">
              <a:latin typeface="Arial Rounded MT Bold" panose="020F0704030504030204" pitchFamily="34" charset="0"/>
            </a:endParaRPr>
          </a:p>
        </p:txBody>
      </p:sp>
    </p:spTree>
  </p:cSld>
  <p:clrMapOvr>
    <a:masterClrMapping/>
  </p:clrMapOvr>
  <p:transition advClick="0"/>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6BC6A54-DAF2-41B9-BEE4-24BDEEB18E67}"/>
              </a:ext>
            </a:extLst>
          </p:cNvPr>
          <p:cNvSpPr txBox="1"/>
          <p:nvPr/>
        </p:nvSpPr>
        <p:spPr>
          <a:xfrm>
            <a:off x="4238138" y="385844"/>
            <a:ext cx="7660174" cy="1200329"/>
          </a:xfrm>
          <a:prstGeom prst="rect">
            <a:avLst/>
          </a:prstGeom>
          <a:noFill/>
        </p:spPr>
        <p:txBody>
          <a:bodyPr wrap="none">
            <a:spAutoFit/>
          </a:bodyPr>
          <a:lstStyle/>
          <a:p>
            <a:pPr algn="r">
              <a:defRPr/>
            </a:pPr>
            <a:r>
              <a:rPr lang="en-GB" altLang="it-IT" sz="3600" dirty="0">
                <a:latin typeface="Arial Rounded MT Bold" panose="020F0704030504030204" pitchFamily="34" charset="0"/>
              </a:rPr>
              <a:t>Intro: </a:t>
            </a:r>
            <a:r>
              <a:rPr lang="en-GB" altLang="it-IT" sz="3600" dirty="0" err="1">
                <a:latin typeface="Arial Rounded MT Bold" panose="020F0704030504030204" pitchFamily="34" charset="0"/>
              </a:rPr>
              <a:t>Importancia</a:t>
            </a:r>
            <a:r>
              <a:rPr lang="en-GB" altLang="it-IT" sz="3600" dirty="0">
                <a:latin typeface="Arial Rounded MT Bold" panose="020F0704030504030204" pitchFamily="34" charset="0"/>
              </a:rPr>
              <a:t> del </a:t>
            </a:r>
            <a:r>
              <a:rPr lang="en-GB" altLang="it-IT" sz="3600" dirty="0" err="1">
                <a:latin typeface="Arial Rounded MT Bold" panose="020F0704030504030204" pitchFamily="34" charset="0"/>
              </a:rPr>
              <a:t>Patrimonio</a:t>
            </a:r>
            <a:r>
              <a:rPr lang="en-GB" altLang="it-IT" sz="3600" dirty="0">
                <a:latin typeface="Arial Rounded MT Bold" panose="020F0704030504030204" pitchFamily="34" charset="0"/>
              </a:rPr>
              <a:t> </a:t>
            </a:r>
          </a:p>
          <a:p>
            <a:pPr algn="r">
              <a:defRPr/>
            </a:pPr>
            <a:r>
              <a:rPr lang="en-GB" altLang="it-IT" sz="3600" dirty="0">
                <a:latin typeface="Arial Rounded MT Bold" panose="020F0704030504030204" pitchFamily="34" charset="0"/>
              </a:rPr>
              <a:t>Cultural (PC)</a:t>
            </a:r>
            <a:endParaRPr lang="en-US" sz="4000" b="1" dirty="0">
              <a:solidFill>
                <a:schemeClr val="tx2"/>
              </a:solidFill>
              <a:latin typeface="+mj-lt"/>
            </a:endParaRPr>
          </a:p>
        </p:txBody>
      </p:sp>
      <p:pic>
        <p:nvPicPr>
          <p:cNvPr id="9219" name="Picture 33">
            <a:extLst>
              <a:ext uri="{FF2B5EF4-FFF2-40B4-BE49-F238E27FC236}">
                <a16:creationId xmlns:a16="http://schemas.microsoft.com/office/drawing/2014/main" id="{F74BD1D0-39F9-49B4-865F-B72EA5D53C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3688" y="6243638"/>
            <a:ext cx="2303462" cy="50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0" name="Picture 9">
            <a:extLst>
              <a:ext uri="{FF2B5EF4-FFF2-40B4-BE49-F238E27FC236}">
                <a16:creationId xmlns:a16="http://schemas.microsoft.com/office/drawing/2014/main" id="{702050CA-1E16-44B0-9569-85768F8727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05100" y="6289675"/>
            <a:ext cx="9193213" cy="50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Immagine 33">
            <a:extLst>
              <a:ext uri="{FF2B5EF4-FFF2-40B4-BE49-F238E27FC236}">
                <a16:creationId xmlns:a16="http://schemas.microsoft.com/office/drawing/2014/main" id="{09583486-2BDE-4E35-A3EF-0FF720E4C71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3688" y="555625"/>
            <a:ext cx="3902075"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ttangolo 1">
            <a:extLst>
              <a:ext uri="{FF2B5EF4-FFF2-40B4-BE49-F238E27FC236}">
                <a16:creationId xmlns:a16="http://schemas.microsoft.com/office/drawing/2014/main" id="{61D500A0-A271-40CC-AB40-2FF2963654F4}"/>
              </a:ext>
            </a:extLst>
          </p:cNvPr>
          <p:cNvSpPr/>
          <p:nvPr/>
        </p:nvSpPr>
        <p:spPr>
          <a:xfrm>
            <a:off x="520311" y="1856347"/>
            <a:ext cx="7636472" cy="4693593"/>
          </a:xfrm>
          <a:prstGeom prst="rect">
            <a:avLst/>
          </a:prstGeom>
        </p:spPr>
        <p:txBody>
          <a:bodyPr wrap="square">
            <a:spAutoFit/>
          </a:bodyPr>
          <a:lstStyle/>
          <a:p>
            <a:pPr marL="457200" indent="-457200" algn="just">
              <a:spcBef>
                <a:spcPts val="600"/>
              </a:spcBef>
              <a:spcAft>
                <a:spcPts val="600"/>
              </a:spcAft>
              <a:buFont typeface="Arial" panose="020B0604020202020204" pitchFamily="34" charset="0"/>
              <a:buChar char="•"/>
              <a:defRPr/>
            </a:pPr>
            <a:r>
              <a:rPr lang="en-US" altLang="es-ES" sz="2800" dirty="0">
                <a:latin typeface="Arial Rounded MT Bold" panose="020F0704030504030204" pitchFamily="34" charset="0"/>
              </a:rPr>
              <a:t>Las </a:t>
            </a:r>
            <a:r>
              <a:rPr lang="en-US" altLang="es-ES" sz="2800" dirty="0" err="1">
                <a:latin typeface="Arial Rounded MT Bold" panose="020F0704030504030204" pitchFamily="34" charset="0"/>
              </a:rPr>
              <a:t>autoridades</a:t>
            </a:r>
            <a:r>
              <a:rPr lang="en-US" altLang="es-ES" sz="2800" dirty="0">
                <a:latin typeface="Arial Rounded MT Bold" panose="020F0704030504030204" pitchFamily="34" charset="0"/>
              </a:rPr>
              <a:t> de la UE </a:t>
            </a:r>
            <a:r>
              <a:rPr lang="en-US" altLang="es-ES" sz="2800" dirty="0" err="1">
                <a:latin typeface="Arial Rounded MT Bold" panose="020F0704030504030204" pitchFamily="34" charset="0"/>
              </a:rPr>
              <a:t>consideran</a:t>
            </a:r>
            <a:r>
              <a:rPr lang="en-US" altLang="es-ES" sz="2800" dirty="0">
                <a:latin typeface="Arial Rounded MT Bold" panose="020F0704030504030204" pitchFamily="34" charset="0"/>
              </a:rPr>
              <a:t> la </a:t>
            </a:r>
            <a:r>
              <a:rPr lang="en-US" altLang="es-ES" sz="2800" dirty="0" err="1">
                <a:latin typeface="Arial Rounded MT Bold" panose="020F0704030504030204" pitchFamily="34" charset="0"/>
              </a:rPr>
              <a:t>cultura</a:t>
            </a:r>
            <a:r>
              <a:rPr lang="en-US" altLang="es-ES" sz="2800" dirty="0">
                <a:latin typeface="Arial Rounded MT Bold" panose="020F0704030504030204" pitchFamily="34" charset="0"/>
              </a:rPr>
              <a:t> y el </a:t>
            </a:r>
            <a:r>
              <a:rPr lang="en-US" altLang="es-ES" sz="2800" dirty="0" err="1">
                <a:latin typeface="Arial Rounded MT Bold" panose="020F0704030504030204" pitchFamily="34" charset="0"/>
              </a:rPr>
              <a:t>patrimonio</a:t>
            </a:r>
            <a:r>
              <a:rPr lang="en-US" altLang="es-ES" sz="2800" dirty="0">
                <a:latin typeface="Arial Rounded MT Bold" panose="020F0704030504030204" pitchFamily="34" charset="0"/>
              </a:rPr>
              <a:t> cultural, </a:t>
            </a:r>
            <a:r>
              <a:rPr lang="en-US" altLang="es-ES" sz="2800" dirty="0" err="1">
                <a:latin typeface="Arial Rounded MT Bold" panose="020F0704030504030204" pitchFamily="34" charset="0"/>
              </a:rPr>
              <a:t>políticas</a:t>
            </a:r>
            <a:r>
              <a:rPr lang="en-US" altLang="es-ES" sz="2800" dirty="0">
                <a:latin typeface="Arial Rounded MT Bold" panose="020F0704030504030204" pitchFamily="34" charset="0"/>
              </a:rPr>
              <a:t> de </a:t>
            </a:r>
            <a:r>
              <a:rPr lang="en-US" altLang="es-ES" sz="2800" dirty="0" err="1">
                <a:latin typeface="Arial Rounded MT Bold" panose="020F0704030504030204" pitchFamily="34" charset="0"/>
              </a:rPr>
              <a:t>alta</a:t>
            </a:r>
            <a:r>
              <a:rPr lang="en-US" altLang="es-ES" sz="2800" dirty="0">
                <a:latin typeface="Arial Rounded MT Bold" panose="020F0704030504030204" pitchFamily="34" charset="0"/>
              </a:rPr>
              <a:t> </a:t>
            </a:r>
            <a:r>
              <a:rPr lang="en-US" altLang="es-ES" sz="2800" dirty="0" err="1">
                <a:latin typeface="Arial Rounded MT Bold" panose="020F0704030504030204" pitchFamily="34" charset="0"/>
              </a:rPr>
              <a:t>prioridad</a:t>
            </a:r>
            <a:r>
              <a:rPr lang="en-US" altLang="es-ES" sz="2800" dirty="0">
                <a:latin typeface="Arial Rounded MT Bold" panose="020F0704030504030204" pitchFamily="34" charset="0"/>
              </a:rPr>
              <a:t>.</a:t>
            </a:r>
          </a:p>
          <a:p>
            <a:pPr marL="457200" indent="-457200" algn="just">
              <a:spcBef>
                <a:spcPts val="600"/>
              </a:spcBef>
              <a:spcAft>
                <a:spcPts val="600"/>
              </a:spcAft>
              <a:buFont typeface="Arial" panose="020B0604020202020204" pitchFamily="34" charset="0"/>
              <a:buChar char="•"/>
              <a:defRPr/>
            </a:pPr>
            <a:r>
              <a:rPr lang="en-US" altLang="es-ES" sz="2800" dirty="0" err="1">
                <a:latin typeface="Arial Rounded MT Bold" panose="020F0704030504030204" pitchFamily="34" charset="0"/>
              </a:rPr>
              <a:t>Importante</a:t>
            </a:r>
            <a:r>
              <a:rPr lang="en-US" altLang="es-ES" sz="2800" dirty="0">
                <a:latin typeface="Arial Rounded MT Bold" panose="020F0704030504030204" pitchFamily="34" charset="0"/>
              </a:rPr>
              <a:t> para los </a:t>
            </a:r>
            <a:r>
              <a:rPr lang="en-US" altLang="es-ES" sz="2800" dirty="0" err="1">
                <a:latin typeface="Arial Rounded MT Bold" panose="020F0704030504030204" pitchFamily="34" charset="0"/>
              </a:rPr>
              <a:t>ciudadanos</a:t>
            </a:r>
            <a:r>
              <a:rPr lang="en-US" altLang="es-ES" sz="2800" dirty="0">
                <a:latin typeface="Arial Rounded MT Bold" panose="020F0704030504030204" pitchFamily="34" charset="0"/>
              </a:rPr>
              <a:t> </a:t>
            </a:r>
            <a:r>
              <a:rPr lang="en-US" altLang="es-ES" sz="2800" dirty="0" err="1">
                <a:latin typeface="Arial Rounded MT Bold" panose="020F0704030504030204" pitchFamily="34" charset="0"/>
              </a:rPr>
              <a:t>europeos</a:t>
            </a:r>
            <a:r>
              <a:rPr lang="en-US" altLang="es-ES" sz="2800" dirty="0">
                <a:latin typeface="Arial Rounded MT Bold" panose="020F0704030504030204" pitchFamily="34" charset="0"/>
              </a:rPr>
              <a:t>: el </a:t>
            </a:r>
            <a:r>
              <a:rPr lang="en-US" altLang="es-ES" sz="2800" dirty="0" err="1">
                <a:latin typeface="Arial Rounded MT Bold" panose="020F0704030504030204" pitchFamily="34" charset="0"/>
              </a:rPr>
              <a:t>Eurobarómetro</a:t>
            </a:r>
            <a:r>
              <a:rPr lang="en-US" altLang="es-ES" sz="2800" dirty="0">
                <a:latin typeface="Arial Rounded MT Bold" panose="020F0704030504030204" pitchFamily="34" charset="0"/>
              </a:rPr>
              <a:t> de </a:t>
            </a:r>
            <a:r>
              <a:rPr lang="en-US" altLang="es-ES" sz="2800" dirty="0" err="1">
                <a:latin typeface="Arial Rounded MT Bold" panose="020F0704030504030204" pitchFamily="34" charset="0"/>
              </a:rPr>
              <a:t>diciembre</a:t>
            </a:r>
            <a:r>
              <a:rPr lang="en-US" altLang="es-ES" sz="2800" dirty="0">
                <a:latin typeface="Arial Rounded MT Bold" panose="020F0704030504030204" pitchFamily="34" charset="0"/>
              </a:rPr>
              <a:t> de 2017 </a:t>
            </a:r>
            <a:r>
              <a:rPr lang="en-US" altLang="es-ES" sz="2800" dirty="0" err="1">
                <a:latin typeface="Arial Rounded MT Bold" panose="020F0704030504030204" pitchFamily="34" charset="0"/>
              </a:rPr>
              <a:t>mostró</a:t>
            </a:r>
            <a:r>
              <a:rPr lang="en-US" altLang="es-ES" sz="2800" dirty="0">
                <a:latin typeface="Arial Rounded MT Bold" panose="020F0704030504030204" pitchFamily="34" charset="0"/>
              </a:rPr>
              <a:t> que </a:t>
            </a:r>
            <a:r>
              <a:rPr lang="en-US" altLang="es-ES" sz="2800" dirty="0" err="1">
                <a:latin typeface="Arial Rounded MT Bold" panose="020F0704030504030204" pitchFamily="34" charset="0"/>
              </a:rPr>
              <a:t>más</a:t>
            </a:r>
            <a:r>
              <a:rPr lang="en-US" altLang="es-ES" sz="2800" dirty="0">
                <a:latin typeface="Arial Rounded MT Bold" panose="020F0704030504030204" pitchFamily="34" charset="0"/>
              </a:rPr>
              <a:t> del 80% de los </a:t>
            </a:r>
            <a:r>
              <a:rPr lang="en-US" altLang="es-ES" sz="2800" dirty="0" err="1">
                <a:latin typeface="Arial Rounded MT Bold" panose="020F0704030504030204" pitchFamily="34" charset="0"/>
              </a:rPr>
              <a:t>europeos</a:t>
            </a:r>
            <a:r>
              <a:rPr lang="en-US" altLang="es-ES" sz="2800" dirty="0">
                <a:latin typeface="Arial Rounded MT Bold" panose="020F0704030504030204" pitchFamily="34" charset="0"/>
              </a:rPr>
              <a:t> lo </a:t>
            </a:r>
            <a:r>
              <a:rPr lang="en-US" altLang="es-ES" sz="2800" dirty="0" err="1">
                <a:latin typeface="Arial Rounded MT Bold" panose="020F0704030504030204" pitchFamily="34" charset="0"/>
              </a:rPr>
              <a:t>consideraba</a:t>
            </a:r>
            <a:r>
              <a:rPr lang="en-US" altLang="es-ES" sz="2800" dirty="0">
                <a:latin typeface="Arial Rounded MT Bold" panose="020F0704030504030204" pitchFamily="34" charset="0"/>
              </a:rPr>
              <a:t> </a:t>
            </a:r>
            <a:r>
              <a:rPr lang="en-US" altLang="es-ES" sz="2800" dirty="0" err="1">
                <a:latin typeface="Arial Rounded MT Bold" panose="020F0704030504030204" pitchFamily="34" charset="0"/>
              </a:rPr>
              <a:t>importante</a:t>
            </a:r>
            <a:r>
              <a:rPr lang="en-US" altLang="es-ES" sz="2800" dirty="0">
                <a:latin typeface="Arial Rounded MT Bold" panose="020F0704030504030204" pitchFamily="34" charset="0"/>
              </a:rPr>
              <a:t> tanto a </a:t>
            </a:r>
            <a:r>
              <a:rPr lang="en-US" altLang="es-ES" sz="2800" dirty="0" err="1">
                <a:latin typeface="Arial Rounded MT Bold" panose="020F0704030504030204" pitchFamily="34" charset="0"/>
              </a:rPr>
              <a:t>nivel</a:t>
            </a:r>
            <a:r>
              <a:rPr lang="en-US" altLang="es-ES" sz="2800" dirty="0">
                <a:latin typeface="Arial Rounded MT Bold" panose="020F0704030504030204" pitchFamily="34" charset="0"/>
              </a:rPr>
              <a:t> personal </a:t>
            </a:r>
            <a:r>
              <a:rPr lang="en-US" altLang="es-ES" sz="2800" dirty="0" err="1">
                <a:latin typeface="Arial Rounded MT Bold" panose="020F0704030504030204" pitchFamily="34" charset="0"/>
              </a:rPr>
              <a:t>como</a:t>
            </a:r>
            <a:r>
              <a:rPr lang="en-US" altLang="es-ES" sz="2800" dirty="0">
                <a:latin typeface="Arial Rounded MT Bold" panose="020F0704030504030204" pitchFamily="34" charset="0"/>
              </a:rPr>
              <a:t> para el conjunto de la UE. </a:t>
            </a:r>
          </a:p>
          <a:p>
            <a:pPr marL="457200" indent="-457200">
              <a:buFont typeface="Arial" panose="020B0604020202020204" pitchFamily="34" charset="0"/>
              <a:buChar char="•"/>
              <a:defRPr/>
            </a:pPr>
            <a:endParaRPr lang="en-GB" altLang="es-ES" sz="3200" dirty="0">
              <a:latin typeface="Arial Rounded MT Bold" panose="020F0704030504030204" pitchFamily="34" charset="0"/>
            </a:endParaRPr>
          </a:p>
        </p:txBody>
      </p:sp>
      <p:pic>
        <p:nvPicPr>
          <p:cNvPr id="5" name="Gráfico 4" descr="Gráfico de barras">
            <a:extLst>
              <a:ext uri="{FF2B5EF4-FFF2-40B4-BE49-F238E27FC236}">
                <a16:creationId xmlns:a16="http://schemas.microsoft.com/office/drawing/2014/main" id="{3939ED2B-4466-438F-A271-AEAED45B9331}"/>
              </a:ext>
            </a:extLst>
          </p:cNvPr>
          <p:cNvPicPr>
            <a:picLocks noChangeAspect="1"/>
          </p:cNvPicPr>
          <p:nvPr/>
        </p:nvPicPr>
        <p:blipFill>
          <a:blip r:embed="rId5">
            <a:duotone>
              <a:schemeClr val="accent3">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250493" y="1232829"/>
            <a:ext cx="2421195" cy="2421195"/>
          </a:xfrm>
          <a:prstGeom prst="rect">
            <a:avLst/>
          </a:prstGeom>
        </p:spPr>
      </p:pic>
      <p:pic>
        <p:nvPicPr>
          <p:cNvPr id="7" name="Gráfico 6" descr="Presentación con gráfico circular">
            <a:extLst>
              <a:ext uri="{FF2B5EF4-FFF2-40B4-BE49-F238E27FC236}">
                <a16:creationId xmlns:a16="http://schemas.microsoft.com/office/drawing/2014/main" id="{C8141063-F1A4-4A1F-9121-A23D97FD714F}"/>
              </a:ext>
            </a:extLst>
          </p:cNvPr>
          <p:cNvPicPr>
            <a:picLocks noChangeAspect="1"/>
          </p:cNvPicPr>
          <p:nvPr/>
        </p:nvPicPr>
        <p:blipFill>
          <a:blip r:embed="rId7">
            <a:duotone>
              <a:schemeClr val="accent1">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373594" y="3872563"/>
            <a:ext cx="2298095" cy="2298095"/>
          </a:xfrm>
          <a:prstGeom prst="rect">
            <a:avLst/>
          </a:prstGeom>
        </p:spPr>
      </p:pic>
    </p:spTree>
  </p:cSld>
  <p:clrMapOvr>
    <a:masterClrMapping/>
  </p:clrMapOvr>
  <p:transition advClick="0"/>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219" name="Picture 33">
            <a:extLst>
              <a:ext uri="{FF2B5EF4-FFF2-40B4-BE49-F238E27FC236}">
                <a16:creationId xmlns:a16="http://schemas.microsoft.com/office/drawing/2014/main" id="{F74BD1D0-39F9-49B4-865F-B72EA5D53C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3688" y="6243638"/>
            <a:ext cx="2303462" cy="50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0" name="Picture 9">
            <a:extLst>
              <a:ext uri="{FF2B5EF4-FFF2-40B4-BE49-F238E27FC236}">
                <a16:creationId xmlns:a16="http://schemas.microsoft.com/office/drawing/2014/main" id="{702050CA-1E16-44B0-9569-85768F8727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05100" y="6289675"/>
            <a:ext cx="9193213" cy="50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Immagine 33">
            <a:extLst>
              <a:ext uri="{FF2B5EF4-FFF2-40B4-BE49-F238E27FC236}">
                <a16:creationId xmlns:a16="http://schemas.microsoft.com/office/drawing/2014/main" id="{09583486-2BDE-4E35-A3EF-0FF720E4C71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3688" y="555625"/>
            <a:ext cx="3902075"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ttangolo 1">
            <a:extLst>
              <a:ext uri="{FF2B5EF4-FFF2-40B4-BE49-F238E27FC236}">
                <a16:creationId xmlns:a16="http://schemas.microsoft.com/office/drawing/2014/main" id="{61D500A0-A271-40CC-AB40-2FF2963654F4}"/>
              </a:ext>
            </a:extLst>
          </p:cNvPr>
          <p:cNvSpPr/>
          <p:nvPr/>
        </p:nvSpPr>
        <p:spPr>
          <a:xfrm>
            <a:off x="1169770" y="1746400"/>
            <a:ext cx="10302875" cy="3416320"/>
          </a:xfrm>
          <a:prstGeom prst="rect">
            <a:avLst/>
          </a:prstGeom>
        </p:spPr>
        <p:txBody>
          <a:bodyPr>
            <a:spAutoFit/>
          </a:bodyPr>
          <a:lstStyle/>
          <a:p>
            <a:pPr marL="457200" indent="-457200" algn="just">
              <a:buFont typeface="Arial" panose="020B0604020202020204" pitchFamily="34" charset="0"/>
              <a:buChar char="•"/>
              <a:defRPr/>
            </a:pPr>
            <a:r>
              <a:rPr lang="en-US" altLang="es-ES" sz="3200" dirty="0">
                <a:latin typeface="Arial Rounded MT Bold" panose="020F0704030504030204" pitchFamily="34" charset="0"/>
              </a:rPr>
              <a:t>El </a:t>
            </a:r>
            <a:r>
              <a:rPr lang="en-US" altLang="es-ES" sz="3200" dirty="0" err="1">
                <a:latin typeface="Arial Rounded MT Bold" panose="020F0704030504030204" pitchFamily="34" charset="0"/>
              </a:rPr>
              <a:t>patrimonio</a:t>
            </a:r>
            <a:r>
              <a:rPr lang="en-US" altLang="es-ES" sz="3200" dirty="0">
                <a:latin typeface="Arial Rounded MT Bold" panose="020F0704030504030204" pitchFamily="34" charset="0"/>
              </a:rPr>
              <a:t> cultural es un </a:t>
            </a:r>
            <a:r>
              <a:rPr lang="en-US" altLang="es-ES" sz="3200" dirty="0" err="1">
                <a:latin typeface="Arial Rounded MT Bold" panose="020F0704030504030204" pitchFamily="34" charset="0"/>
              </a:rPr>
              <a:t>concepto</a:t>
            </a:r>
            <a:r>
              <a:rPr lang="en-US" altLang="es-ES" sz="3200" dirty="0">
                <a:latin typeface="Arial Rounded MT Bold" panose="020F0704030504030204" pitchFamily="34" charset="0"/>
              </a:rPr>
              <a:t> multidimensional</a:t>
            </a:r>
          </a:p>
          <a:p>
            <a:pPr marL="457200" indent="-457200" algn="just">
              <a:buFont typeface="Arial" panose="020B0604020202020204" pitchFamily="34" charset="0"/>
              <a:buChar char="•"/>
              <a:defRPr/>
            </a:pPr>
            <a:r>
              <a:rPr lang="en-US" altLang="es-ES" sz="3200" dirty="0">
                <a:latin typeface="Arial Rounded MT Bold" panose="020F0704030504030204" pitchFamily="34" charset="0"/>
              </a:rPr>
              <a:t>Pero </a:t>
            </a:r>
            <a:r>
              <a:rPr lang="en-US" altLang="es-ES" sz="3200" dirty="0" err="1">
                <a:latin typeface="Arial Rounded MT Bold" panose="020F0704030504030204" pitchFamily="34" charset="0"/>
              </a:rPr>
              <a:t>también</a:t>
            </a:r>
            <a:r>
              <a:rPr lang="en-US" altLang="es-ES" sz="3200" dirty="0">
                <a:latin typeface="Arial Rounded MT Bold" panose="020F0704030504030204" pitchFamily="34" charset="0"/>
              </a:rPr>
              <a:t> es un </a:t>
            </a:r>
            <a:r>
              <a:rPr lang="en-US" altLang="es-ES" sz="3200" dirty="0" err="1">
                <a:latin typeface="Arial Rounded MT Bold" panose="020F0704030504030204" pitchFamily="34" charset="0"/>
              </a:rPr>
              <a:t>recurso</a:t>
            </a:r>
            <a:r>
              <a:rPr lang="en-US" altLang="es-ES" sz="3200" dirty="0">
                <a:latin typeface="Arial Rounded MT Bold" panose="020F0704030504030204" pitchFamily="34" charset="0"/>
              </a:rPr>
              <a:t> </a:t>
            </a:r>
            <a:r>
              <a:rPr lang="en-US" altLang="es-ES" sz="3200" dirty="0" err="1">
                <a:latin typeface="Arial Rounded MT Bold" panose="020F0704030504030204" pitchFamily="34" charset="0"/>
              </a:rPr>
              <a:t>económico</a:t>
            </a:r>
            <a:r>
              <a:rPr lang="en-US" altLang="es-ES" sz="3200" dirty="0">
                <a:latin typeface="Arial Rounded MT Bold" panose="020F0704030504030204" pitchFamily="34" charset="0"/>
              </a:rPr>
              <a:t> que </a:t>
            </a:r>
            <a:r>
              <a:rPr lang="en-US" altLang="es-ES" sz="3200" dirty="0" err="1">
                <a:latin typeface="Arial Rounded MT Bold" panose="020F0704030504030204" pitchFamily="34" charset="0"/>
              </a:rPr>
              <a:t>ayuda</a:t>
            </a:r>
            <a:r>
              <a:rPr lang="en-US" altLang="es-ES" sz="3200" dirty="0">
                <a:latin typeface="Arial Rounded MT Bold" panose="020F0704030504030204" pitchFamily="34" charset="0"/>
              </a:rPr>
              <a:t> a </a:t>
            </a:r>
            <a:r>
              <a:rPr lang="en-US" altLang="es-ES" sz="3200" dirty="0" err="1">
                <a:latin typeface="Arial Rounded MT Bold" panose="020F0704030504030204" pitchFamily="34" charset="0"/>
              </a:rPr>
              <a:t>promover</a:t>
            </a:r>
            <a:r>
              <a:rPr lang="en-US" altLang="es-ES" sz="3200" dirty="0">
                <a:latin typeface="Arial Rounded MT Bold" panose="020F0704030504030204" pitchFamily="34" charset="0"/>
              </a:rPr>
              <a:t> el </a:t>
            </a:r>
            <a:r>
              <a:rPr lang="en-US" altLang="es-ES" sz="3200" dirty="0" err="1">
                <a:latin typeface="Arial Rounded MT Bold" panose="020F0704030504030204" pitchFamily="34" charset="0"/>
              </a:rPr>
              <a:t>crecimiento</a:t>
            </a:r>
            <a:r>
              <a:rPr lang="en-US" altLang="es-ES" sz="3200" dirty="0">
                <a:latin typeface="Arial Rounded MT Bold" panose="020F0704030504030204" pitchFamily="34" charset="0"/>
              </a:rPr>
              <a:t> </a:t>
            </a:r>
            <a:r>
              <a:rPr lang="en-US" altLang="es-ES" sz="3200" dirty="0" err="1">
                <a:latin typeface="Arial Rounded MT Bold" panose="020F0704030504030204" pitchFamily="34" charset="0"/>
              </a:rPr>
              <a:t>económico</a:t>
            </a:r>
            <a:endParaRPr lang="en-US" altLang="es-ES" sz="3200" dirty="0">
              <a:latin typeface="Arial Rounded MT Bold" panose="020F0704030504030204" pitchFamily="34" charset="0"/>
            </a:endParaRPr>
          </a:p>
          <a:p>
            <a:pPr marL="914400" lvl="1" indent="-457200" algn="just">
              <a:buFont typeface="Arial" panose="020B0604020202020204" pitchFamily="34" charset="0"/>
              <a:buChar char="•"/>
              <a:defRPr/>
            </a:pPr>
            <a:r>
              <a:rPr lang="en-US" altLang="es-ES" sz="2800" dirty="0" err="1">
                <a:latin typeface="Arial Rounded MT Bold" panose="020F0704030504030204" pitchFamily="34" charset="0"/>
              </a:rPr>
              <a:t>Producción</a:t>
            </a:r>
            <a:r>
              <a:rPr lang="en-US" altLang="es-ES" sz="2800" dirty="0">
                <a:latin typeface="Arial Rounded MT Bold" panose="020F0704030504030204" pitchFamily="34" charset="0"/>
              </a:rPr>
              <a:t>=</a:t>
            </a:r>
            <a:r>
              <a:rPr lang="en-US" altLang="es-ES" sz="2800" dirty="0" err="1">
                <a:latin typeface="Arial Rounded MT Bold" panose="020F0704030504030204" pitchFamily="34" charset="0"/>
              </a:rPr>
              <a:t>trabajo+capital</a:t>
            </a:r>
            <a:r>
              <a:rPr lang="en-US" altLang="es-ES" sz="2800" dirty="0">
                <a:latin typeface="Arial Rounded MT Bold" panose="020F0704030504030204" pitchFamily="34" charset="0"/>
              </a:rPr>
              <a:t> (natural, </a:t>
            </a:r>
            <a:r>
              <a:rPr lang="en-US" altLang="es-ES" sz="2800" dirty="0" err="1">
                <a:latin typeface="Arial Rounded MT Bold" panose="020F0704030504030204" pitchFamily="34" charset="0"/>
              </a:rPr>
              <a:t>físico</a:t>
            </a:r>
            <a:r>
              <a:rPr lang="en-US" altLang="es-ES" sz="2800" dirty="0">
                <a:latin typeface="Arial Rounded MT Bold" panose="020F0704030504030204" pitchFamily="34" charset="0"/>
              </a:rPr>
              <a:t>, </a:t>
            </a:r>
            <a:r>
              <a:rPr lang="en-US" altLang="es-ES" sz="2800" dirty="0" err="1">
                <a:latin typeface="Arial Rounded MT Bold" panose="020F0704030504030204" pitchFamily="34" charset="0"/>
              </a:rPr>
              <a:t>humano</a:t>
            </a:r>
            <a:r>
              <a:rPr lang="en-US" altLang="es-ES" sz="2800" dirty="0">
                <a:latin typeface="Arial Rounded MT Bold" panose="020F0704030504030204" pitchFamily="34" charset="0"/>
              </a:rPr>
              <a:t>, </a:t>
            </a:r>
            <a:r>
              <a:rPr lang="en-US" altLang="es-ES" sz="2800" b="1" u="sng" dirty="0">
                <a:latin typeface="Arial Rounded MT Bold" panose="020F0704030504030204" pitchFamily="34" charset="0"/>
              </a:rPr>
              <a:t>cultural</a:t>
            </a:r>
            <a:r>
              <a:rPr lang="en-US" altLang="es-ES" sz="2800" dirty="0">
                <a:latin typeface="Arial Rounded MT Bold" panose="020F0704030504030204" pitchFamily="34" charset="0"/>
              </a:rPr>
              <a:t>)</a:t>
            </a:r>
          </a:p>
          <a:p>
            <a:pPr marL="457200" indent="-457200">
              <a:buFont typeface="Arial" panose="020B0604020202020204" pitchFamily="34" charset="0"/>
              <a:buChar char="•"/>
              <a:defRPr/>
            </a:pPr>
            <a:endParaRPr lang="en-GB" altLang="es-ES" sz="3200" dirty="0">
              <a:latin typeface="Arial Rounded MT Bold" panose="020F0704030504030204" pitchFamily="34" charset="0"/>
            </a:endParaRPr>
          </a:p>
        </p:txBody>
      </p:sp>
      <p:pic>
        <p:nvPicPr>
          <p:cNvPr id="5" name="Gráfico 4" descr="Obreros de construcción">
            <a:extLst>
              <a:ext uri="{FF2B5EF4-FFF2-40B4-BE49-F238E27FC236}">
                <a16:creationId xmlns:a16="http://schemas.microsoft.com/office/drawing/2014/main" id="{6DFBF6F1-E814-4900-92B5-1CE8DAC297A6}"/>
              </a:ext>
            </a:extLst>
          </p:cNvPr>
          <p:cNvPicPr>
            <a:picLocks noChangeAspect="1"/>
          </p:cNvPicPr>
          <p:nvPr/>
        </p:nvPicPr>
        <p:blipFill>
          <a:blip r:embed="rId5">
            <a:duotone>
              <a:schemeClr val="accent1">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879151" y="4566560"/>
            <a:ext cx="1548000" cy="1548000"/>
          </a:xfrm>
          <a:prstGeom prst="rect">
            <a:avLst/>
          </a:prstGeom>
        </p:spPr>
      </p:pic>
      <p:pic>
        <p:nvPicPr>
          <p:cNvPr id="7" name="Gráfico 6" descr="Lluvia de ideas de grupo">
            <a:extLst>
              <a:ext uri="{FF2B5EF4-FFF2-40B4-BE49-F238E27FC236}">
                <a16:creationId xmlns:a16="http://schemas.microsoft.com/office/drawing/2014/main" id="{D95751A2-83E2-44E2-A21A-755A3648D9D8}"/>
              </a:ext>
            </a:extLst>
          </p:cNvPr>
          <p:cNvPicPr>
            <a:picLocks noChangeAspect="1"/>
          </p:cNvPicPr>
          <p:nvPr/>
        </p:nvPicPr>
        <p:blipFill>
          <a:blip r:embed="rId7">
            <a:duotone>
              <a:schemeClr val="accent3">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773208" y="4507823"/>
            <a:ext cx="1548000" cy="1548000"/>
          </a:xfrm>
          <a:prstGeom prst="rect">
            <a:avLst/>
          </a:prstGeom>
        </p:spPr>
      </p:pic>
      <p:pic>
        <p:nvPicPr>
          <p:cNvPr id="9" name="Gráfico 8" descr="Escena de bosque">
            <a:extLst>
              <a:ext uri="{FF2B5EF4-FFF2-40B4-BE49-F238E27FC236}">
                <a16:creationId xmlns:a16="http://schemas.microsoft.com/office/drawing/2014/main" id="{44C239B6-CA07-4EFA-89D1-C8438CFF1771}"/>
              </a:ext>
            </a:extLst>
          </p:cNvPr>
          <p:cNvPicPr>
            <a:picLocks noChangeAspect="1"/>
          </p:cNvPicPr>
          <p:nvPr/>
        </p:nvPicPr>
        <p:blipFill>
          <a:blip r:embed="rId9">
            <a:duotone>
              <a:schemeClr val="accent2">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366410" y="4496040"/>
            <a:ext cx="1548000" cy="1548000"/>
          </a:xfrm>
          <a:prstGeom prst="rect">
            <a:avLst/>
          </a:prstGeom>
        </p:spPr>
      </p:pic>
      <p:pic>
        <p:nvPicPr>
          <p:cNvPr id="11" name="Gráfico 10" descr="Producción">
            <a:extLst>
              <a:ext uri="{FF2B5EF4-FFF2-40B4-BE49-F238E27FC236}">
                <a16:creationId xmlns:a16="http://schemas.microsoft.com/office/drawing/2014/main" id="{F7BF371A-DA4A-418B-852C-C308EE4CE4BB}"/>
              </a:ext>
            </a:extLst>
          </p:cNvPr>
          <p:cNvPicPr>
            <a:picLocks noChangeAspect="1"/>
          </p:cNvPicPr>
          <p:nvPr/>
        </p:nvPicPr>
        <p:blipFill>
          <a:blip r:embed="rId11">
            <a:duotone>
              <a:schemeClr val="accent1">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2705100" y="4507823"/>
            <a:ext cx="1548000" cy="1548000"/>
          </a:xfrm>
          <a:prstGeom prst="rect">
            <a:avLst/>
          </a:prstGeom>
        </p:spPr>
      </p:pic>
      <p:pic>
        <p:nvPicPr>
          <p:cNvPr id="13" name="Gráfico 12" descr="Excavadora">
            <a:extLst>
              <a:ext uri="{FF2B5EF4-FFF2-40B4-BE49-F238E27FC236}">
                <a16:creationId xmlns:a16="http://schemas.microsoft.com/office/drawing/2014/main" id="{81589CB5-772B-49B4-9512-AE039561CE33}"/>
              </a:ext>
            </a:extLst>
          </p:cNvPr>
          <p:cNvPicPr>
            <a:picLocks noChangeAspect="1"/>
          </p:cNvPicPr>
          <p:nvPr/>
        </p:nvPicPr>
        <p:blipFill>
          <a:blip r:embed="rId13">
            <a:duotone>
              <a:schemeClr val="accent3">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9507612" y="4566559"/>
            <a:ext cx="1477481" cy="1477481"/>
          </a:xfrm>
          <a:prstGeom prst="rect">
            <a:avLst/>
          </a:prstGeom>
        </p:spPr>
      </p:pic>
    </p:spTree>
    <p:extLst>
      <p:ext uri="{BB962C8B-B14F-4D97-AF65-F5344CB8AC3E}">
        <p14:creationId xmlns:p14="http://schemas.microsoft.com/office/powerpoint/2010/main" val="3584483037"/>
      </p:ext>
    </p:extLst>
  </p:cSld>
  <p:clrMapOvr>
    <a:masterClrMapping/>
  </p:clrMapOvr>
  <p:transition advClick="0"/>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219" name="Picture 33">
            <a:extLst>
              <a:ext uri="{FF2B5EF4-FFF2-40B4-BE49-F238E27FC236}">
                <a16:creationId xmlns:a16="http://schemas.microsoft.com/office/drawing/2014/main" id="{F74BD1D0-39F9-49B4-865F-B72EA5D53C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3688" y="6243638"/>
            <a:ext cx="2303462" cy="50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0" name="Picture 9">
            <a:extLst>
              <a:ext uri="{FF2B5EF4-FFF2-40B4-BE49-F238E27FC236}">
                <a16:creationId xmlns:a16="http://schemas.microsoft.com/office/drawing/2014/main" id="{702050CA-1E16-44B0-9569-85768F8727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05100" y="6289675"/>
            <a:ext cx="9193213" cy="50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Immagine 33">
            <a:extLst>
              <a:ext uri="{FF2B5EF4-FFF2-40B4-BE49-F238E27FC236}">
                <a16:creationId xmlns:a16="http://schemas.microsoft.com/office/drawing/2014/main" id="{09583486-2BDE-4E35-A3EF-0FF720E4C71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3688" y="555625"/>
            <a:ext cx="3902075"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ttangolo 1">
            <a:extLst>
              <a:ext uri="{FF2B5EF4-FFF2-40B4-BE49-F238E27FC236}">
                <a16:creationId xmlns:a16="http://schemas.microsoft.com/office/drawing/2014/main" id="{61D500A0-A271-40CC-AB40-2FF2963654F4}"/>
              </a:ext>
            </a:extLst>
          </p:cNvPr>
          <p:cNvSpPr/>
          <p:nvPr/>
        </p:nvSpPr>
        <p:spPr>
          <a:xfrm>
            <a:off x="1147763" y="1774825"/>
            <a:ext cx="10302875" cy="3785652"/>
          </a:xfrm>
          <a:prstGeom prst="rect">
            <a:avLst/>
          </a:prstGeom>
        </p:spPr>
        <p:txBody>
          <a:bodyPr wrap="square">
            <a:spAutoFit/>
          </a:bodyPr>
          <a:lstStyle/>
          <a:p>
            <a:pPr marL="457200" indent="-457200" algn="just">
              <a:buFont typeface="Arial" panose="020B0604020202020204" pitchFamily="34" charset="0"/>
              <a:buChar char="•"/>
              <a:defRPr/>
            </a:pPr>
            <a:r>
              <a:rPr lang="en-US" altLang="es-ES" sz="2800" dirty="0">
                <a:latin typeface="Arial Rounded MT Bold" panose="020F0704030504030204" pitchFamily="34" charset="0"/>
              </a:rPr>
              <a:t>El capital cultural es un bien </a:t>
            </a:r>
            <a:r>
              <a:rPr lang="en-US" altLang="es-ES" sz="2800" dirty="0" err="1">
                <a:latin typeface="Arial Rounded MT Bold" panose="020F0704030504030204" pitchFamily="34" charset="0"/>
              </a:rPr>
              <a:t>económico</a:t>
            </a:r>
            <a:r>
              <a:rPr lang="en-US" altLang="es-ES" sz="2800" dirty="0">
                <a:latin typeface="Arial Rounded MT Bold" panose="020F0704030504030204" pitchFamily="34" charset="0"/>
              </a:rPr>
              <a:t> particular: </a:t>
            </a:r>
          </a:p>
          <a:p>
            <a:pPr marL="914400" lvl="1" indent="-457200" algn="just">
              <a:buFont typeface="Arial Rounded MT Bold" panose="020F0704030504030204" pitchFamily="34" charset="0"/>
              <a:buChar char="–"/>
              <a:defRPr/>
            </a:pPr>
            <a:r>
              <a:rPr lang="en-US" altLang="es-ES" sz="2400" dirty="0">
                <a:latin typeface="Arial Rounded MT Bold" panose="020F0704030504030204" pitchFamily="34" charset="0"/>
              </a:rPr>
              <a:t>Es un bien no </a:t>
            </a:r>
            <a:r>
              <a:rPr lang="en-US" altLang="es-ES" sz="2400" dirty="0" err="1">
                <a:latin typeface="Arial Rounded MT Bold" panose="020F0704030504030204" pitchFamily="34" charset="0"/>
              </a:rPr>
              <a:t>excluible</a:t>
            </a:r>
            <a:r>
              <a:rPr lang="en-US" altLang="es-ES" sz="2400" dirty="0">
                <a:latin typeface="Arial Rounded MT Bold" panose="020F0704030504030204" pitchFamily="34" charset="0"/>
              </a:rPr>
              <a:t> (</a:t>
            </a:r>
            <a:r>
              <a:rPr lang="en-US" altLang="es-ES" sz="2400" dirty="0" err="1">
                <a:latin typeface="Arial Rounded MT Bold" panose="020F0704030504030204" pitchFamily="34" charset="0"/>
              </a:rPr>
              <a:t>potencialmente</a:t>
            </a:r>
            <a:r>
              <a:rPr lang="en-US" altLang="es-ES" sz="2400" dirty="0">
                <a:latin typeface="Arial Rounded MT Bold" panose="020F0704030504030204" pitchFamily="34" charset="0"/>
              </a:rPr>
              <a:t> </a:t>
            </a:r>
            <a:r>
              <a:rPr lang="en-US" altLang="es-ES" sz="2400" dirty="0" err="1">
                <a:latin typeface="Arial Rounded MT Bold" panose="020F0704030504030204" pitchFamily="34" charset="0"/>
              </a:rPr>
              <a:t>todo</a:t>
            </a:r>
            <a:r>
              <a:rPr lang="en-US" altLang="es-ES" sz="2400" dirty="0">
                <a:latin typeface="Arial Rounded MT Bold" panose="020F0704030504030204" pitchFamily="34" charset="0"/>
              </a:rPr>
              <a:t> el </a:t>
            </a:r>
            <a:r>
              <a:rPr lang="en-US" altLang="es-ES" sz="2400" dirty="0" err="1">
                <a:latin typeface="Arial Rounded MT Bold" panose="020F0704030504030204" pitchFamily="34" charset="0"/>
              </a:rPr>
              <a:t>mundo</a:t>
            </a:r>
            <a:r>
              <a:rPr lang="en-US" altLang="es-ES" sz="2400" dirty="0">
                <a:latin typeface="Arial Rounded MT Bold" panose="020F0704030504030204" pitchFamily="34" charset="0"/>
              </a:rPr>
              <a:t> </a:t>
            </a:r>
            <a:r>
              <a:rPr lang="en-US" altLang="es-ES" sz="2400" dirty="0" err="1">
                <a:latin typeface="Arial Rounded MT Bold" panose="020F0704030504030204" pitchFamily="34" charset="0"/>
              </a:rPr>
              <a:t>puede</a:t>
            </a:r>
            <a:r>
              <a:rPr lang="en-US" altLang="es-ES" sz="2400" dirty="0">
                <a:latin typeface="Arial Rounded MT Bold" panose="020F0704030504030204" pitchFamily="34" charset="0"/>
              </a:rPr>
              <a:t> </a:t>
            </a:r>
            <a:r>
              <a:rPr lang="en-US" altLang="es-ES" sz="2400" dirty="0" err="1">
                <a:latin typeface="Arial Rounded MT Bold" panose="020F0704030504030204" pitchFamily="34" charset="0"/>
              </a:rPr>
              <a:t>consumirlo</a:t>
            </a:r>
            <a:r>
              <a:rPr lang="en-US" altLang="es-ES" sz="2400" dirty="0">
                <a:latin typeface="Arial Rounded MT Bold" panose="020F0704030504030204" pitchFamily="34" charset="0"/>
              </a:rPr>
              <a:t>)</a:t>
            </a:r>
          </a:p>
          <a:p>
            <a:pPr marL="914400" lvl="1" indent="-457200" algn="just">
              <a:buFont typeface="Arial Rounded MT Bold" panose="020F0704030504030204" pitchFamily="34" charset="0"/>
              <a:buChar char="–"/>
              <a:defRPr/>
            </a:pPr>
            <a:r>
              <a:rPr lang="en-US" altLang="es-ES" sz="2400" dirty="0">
                <a:latin typeface="Arial Rounded MT Bold" panose="020F0704030504030204" pitchFamily="34" charset="0"/>
              </a:rPr>
              <a:t>Es un bien sin </a:t>
            </a:r>
            <a:r>
              <a:rPr lang="en-US" altLang="es-ES" sz="2400" dirty="0" err="1">
                <a:latin typeface="Arial Rounded MT Bold" panose="020F0704030504030204" pitchFamily="34" charset="0"/>
              </a:rPr>
              <a:t>rivalidad</a:t>
            </a:r>
            <a:r>
              <a:rPr lang="en-US" altLang="es-ES" sz="2400" dirty="0">
                <a:latin typeface="Arial Rounded MT Bold" panose="020F0704030504030204" pitchFamily="34" charset="0"/>
              </a:rPr>
              <a:t> (se </a:t>
            </a:r>
            <a:r>
              <a:rPr lang="en-US" altLang="es-ES" sz="2400" dirty="0" err="1">
                <a:latin typeface="Arial Rounded MT Bold" panose="020F0704030504030204" pitchFamily="34" charset="0"/>
              </a:rPr>
              <a:t>puede</a:t>
            </a:r>
            <a:r>
              <a:rPr lang="en-US" altLang="es-ES" sz="2400" dirty="0">
                <a:latin typeface="Arial Rounded MT Bold" panose="020F0704030504030204" pitchFamily="34" charset="0"/>
              </a:rPr>
              <a:t> </a:t>
            </a:r>
            <a:r>
              <a:rPr lang="en-US" altLang="es-ES" sz="2400" dirty="0" err="1">
                <a:latin typeface="Arial Rounded MT Bold" panose="020F0704030504030204" pitchFamily="34" charset="0"/>
              </a:rPr>
              <a:t>consumir</a:t>
            </a:r>
            <a:r>
              <a:rPr lang="en-US" altLang="es-ES" sz="2400" dirty="0">
                <a:latin typeface="Arial Rounded MT Bold" panose="020F0704030504030204" pitchFamily="34" charset="0"/>
              </a:rPr>
              <a:t> sin </a:t>
            </a:r>
            <a:r>
              <a:rPr lang="en-US" altLang="es-ES" sz="2400" dirty="0" err="1">
                <a:latin typeface="Arial Rounded MT Bold" panose="020F0704030504030204" pitchFamily="34" charset="0"/>
              </a:rPr>
              <a:t>disminuir</a:t>
            </a:r>
            <a:r>
              <a:rPr lang="en-US" altLang="es-ES" sz="2400" dirty="0">
                <a:latin typeface="Arial Rounded MT Bold" panose="020F0704030504030204" pitchFamily="34" charset="0"/>
              </a:rPr>
              <a:t> el </a:t>
            </a:r>
            <a:r>
              <a:rPr lang="en-US" altLang="es-ES" sz="2400" dirty="0" err="1">
                <a:latin typeface="Arial Rounded MT Bold" panose="020F0704030504030204" pitchFamily="34" charset="0"/>
              </a:rPr>
              <a:t>consumo</a:t>
            </a:r>
            <a:r>
              <a:rPr lang="en-US" altLang="es-ES" sz="2400" dirty="0">
                <a:latin typeface="Arial Rounded MT Bold" panose="020F0704030504030204" pitchFamily="34" charset="0"/>
              </a:rPr>
              <a:t> de </a:t>
            </a:r>
            <a:r>
              <a:rPr lang="en-US" altLang="es-ES" sz="2400" dirty="0" err="1">
                <a:latin typeface="Arial Rounded MT Bold" panose="020F0704030504030204" pitchFamily="34" charset="0"/>
              </a:rPr>
              <a:t>otros</a:t>
            </a:r>
            <a:r>
              <a:rPr lang="en-US" altLang="es-ES" sz="2400" dirty="0">
                <a:latin typeface="Arial Rounded MT Bold" panose="020F0704030504030204" pitchFamily="34" charset="0"/>
              </a:rPr>
              <a:t> </a:t>
            </a:r>
            <a:r>
              <a:rPr lang="en-US" altLang="es-ES" sz="2400" dirty="0" err="1">
                <a:latin typeface="Arial Rounded MT Bold" panose="020F0704030504030204" pitchFamily="34" charset="0"/>
              </a:rPr>
              <a:t>usuarios</a:t>
            </a:r>
            <a:r>
              <a:rPr lang="en-US" altLang="es-ES" sz="2800" dirty="0">
                <a:latin typeface="Arial Rounded MT Bold" panose="020F0704030504030204" pitchFamily="34" charset="0"/>
              </a:rPr>
              <a:t>)</a:t>
            </a:r>
          </a:p>
          <a:p>
            <a:pPr marL="457200" indent="-457200" algn="just">
              <a:buFont typeface="Arial" panose="020B0604020202020204" pitchFamily="34" charset="0"/>
              <a:buChar char="•"/>
              <a:defRPr/>
            </a:pPr>
            <a:r>
              <a:rPr lang="en-US" altLang="es-ES" sz="2800" dirty="0" err="1">
                <a:latin typeface="Arial Rounded MT Bold" panose="020F0704030504030204" pitchFamily="34" charset="0"/>
              </a:rPr>
              <a:t>Estas</a:t>
            </a:r>
            <a:r>
              <a:rPr lang="en-US" altLang="es-ES" sz="2800" dirty="0">
                <a:latin typeface="Arial Rounded MT Bold" panose="020F0704030504030204" pitchFamily="34" charset="0"/>
              </a:rPr>
              <a:t> </a:t>
            </a:r>
            <a:r>
              <a:rPr lang="en-US" altLang="es-ES" sz="2800" dirty="0" err="1">
                <a:latin typeface="Arial Rounded MT Bold" panose="020F0704030504030204" pitchFamily="34" charset="0"/>
              </a:rPr>
              <a:t>características</a:t>
            </a:r>
            <a:r>
              <a:rPr lang="en-US" altLang="es-ES" sz="2800" dirty="0">
                <a:latin typeface="Arial Rounded MT Bold" panose="020F0704030504030204" pitchFamily="34" charset="0"/>
              </a:rPr>
              <a:t> </a:t>
            </a:r>
            <a:r>
              <a:rPr lang="en-US" altLang="es-ES" sz="2800" dirty="0" err="1">
                <a:latin typeface="Arial Rounded MT Bold" panose="020F0704030504030204" pitchFamily="34" charset="0"/>
              </a:rPr>
              <a:t>convierten</a:t>
            </a:r>
            <a:r>
              <a:rPr lang="en-US" altLang="es-ES" sz="2800" dirty="0">
                <a:latin typeface="Arial Rounded MT Bold" panose="020F0704030504030204" pitchFamily="34" charset="0"/>
              </a:rPr>
              <a:t> al </a:t>
            </a:r>
            <a:r>
              <a:rPr lang="en-US" altLang="es-ES" sz="2800" dirty="0" err="1">
                <a:latin typeface="Arial Rounded MT Bold" panose="020F0704030504030204" pitchFamily="34" charset="0"/>
              </a:rPr>
              <a:t>patrimonio</a:t>
            </a:r>
            <a:r>
              <a:rPr lang="en-US" altLang="es-ES" sz="2800" dirty="0">
                <a:latin typeface="Arial Rounded MT Bold" panose="020F0704030504030204" pitchFamily="34" charset="0"/>
              </a:rPr>
              <a:t> cultural </a:t>
            </a:r>
            <a:r>
              <a:rPr lang="en-US" altLang="es-ES" sz="2800" dirty="0" err="1">
                <a:latin typeface="Arial Rounded MT Bold" panose="020F0704030504030204" pitchFamily="34" charset="0"/>
              </a:rPr>
              <a:t>en</a:t>
            </a:r>
            <a:r>
              <a:rPr lang="en-US" altLang="es-ES" sz="2800" dirty="0">
                <a:latin typeface="Arial Rounded MT Bold" panose="020F0704030504030204" pitchFamily="34" charset="0"/>
              </a:rPr>
              <a:t> una forma de </a:t>
            </a:r>
            <a:r>
              <a:rPr lang="en-US" altLang="es-ES" sz="2800" dirty="0" err="1">
                <a:latin typeface="Arial Rounded MT Bold" panose="020F0704030504030204" pitchFamily="34" charset="0"/>
              </a:rPr>
              <a:t>atraer</a:t>
            </a:r>
            <a:r>
              <a:rPr lang="en-US" altLang="es-ES" sz="2800" dirty="0">
                <a:latin typeface="Arial Rounded MT Bold" panose="020F0704030504030204" pitchFamily="34" charset="0"/>
              </a:rPr>
              <a:t> al turismo, sin </a:t>
            </a:r>
            <a:r>
              <a:rPr lang="en-US" altLang="es-ES" sz="2800" dirty="0" err="1">
                <a:latin typeface="Arial Rounded MT Bold" panose="020F0704030504030204" pitchFamily="34" charset="0"/>
              </a:rPr>
              <a:t>basarse</a:t>
            </a:r>
            <a:r>
              <a:rPr lang="en-US" altLang="es-ES" sz="2800" dirty="0">
                <a:latin typeface="Arial Rounded MT Bold" panose="020F0704030504030204" pitchFamily="34" charset="0"/>
              </a:rPr>
              <a:t> </a:t>
            </a:r>
            <a:r>
              <a:rPr lang="en-US" altLang="es-ES" sz="2800" dirty="0" err="1">
                <a:latin typeface="Arial Rounded MT Bold" panose="020F0704030504030204" pitchFamily="34" charset="0"/>
              </a:rPr>
              <a:t>necesariamente</a:t>
            </a:r>
            <a:r>
              <a:rPr lang="en-US" altLang="es-ES" sz="2800" dirty="0">
                <a:latin typeface="Arial Rounded MT Bold" panose="020F0704030504030204" pitchFamily="34" charset="0"/>
              </a:rPr>
              <a:t> </a:t>
            </a:r>
            <a:r>
              <a:rPr lang="en-US" altLang="es-ES" sz="2800" dirty="0" err="1">
                <a:latin typeface="Arial Rounded MT Bold" panose="020F0704030504030204" pitchFamily="34" charset="0"/>
              </a:rPr>
              <a:t>en</a:t>
            </a:r>
            <a:r>
              <a:rPr lang="en-US" altLang="es-ES" sz="2800" dirty="0">
                <a:latin typeface="Arial Rounded MT Bold" panose="020F0704030504030204" pitchFamily="34" charset="0"/>
              </a:rPr>
              <a:t> la formula de las 3S (</a:t>
            </a:r>
            <a:r>
              <a:rPr lang="en-US" altLang="es-ES" sz="2800" dirty="0" err="1">
                <a:latin typeface="Arial Rounded MT Bold" panose="020F0704030504030204" pitchFamily="34" charset="0"/>
              </a:rPr>
              <a:t>sand+sun+sea</a:t>
            </a:r>
            <a:r>
              <a:rPr lang="en-US" altLang="es-ES" sz="2800" dirty="0">
                <a:latin typeface="Arial Rounded MT Bold" panose="020F0704030504030204" pitchFamily="34" charset="0"/>
              </a:rPr>
              <a:t>, </a:t>
            </a:r>
            <a:r>
              <a:rPr lang="en-US" altLang="es-ES" sz="2800" dirty="0" err="1">
                <a:latin typeface="Arial Rounded MT Bold" panose="020F0704030504030204" pitchFamily="34" charset="0"/>
              </a:rPr>
              <a:t>arena+sol+playa</a:t>
            </a:r>
            <a:r>
              <a:rPr lang="en-US" altLang="es-ES" sz="2800" dirty="0">
                <a:latin typeface="Arial Rounded MT Bold" panose="020F0704030504030204" pitchFamily="34" charset="0"/>
              </a:rPr>
              <a:t>)</a:t>
            </a:r>
            <a:endParaRPr lang="en-GB" altLang="es-ES" sz="3200" dirty="0">
              <a:latin typeface="Arial Rounded MT Bold" panose="020F0704030504030204" pitchFamily="34" charset="0"/>
            </a:endParaRPr>
          </a:p>
        </p:txBody>
      </p:sp>
    </p:spTree>
    <p:extLst>
      <p:ext uri="{BB962C8B-B14F-4D97-AF65-F5344CB8AC3E}">
        <p14:creationId xmlns:p14="http://schemas.microsoft.com/office/powerpoint/2010/main" val="3649204454"/>
      </p:ext>
    </p:ext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219" name="Picture 33">
            <a:extLst>
              <a:ext uri="{FF2B5EF4-FFF2-40B4-BE49-F238E27FC236}">
                <a16:creationId xmlns:a16="http://schemas.microsoft.com/office/drawing/2014/main" id="{F74BD1D0-39F9-49B4-865F-B72EA5D53C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3688" y="6243638"/>
            <a:ext cx="2303462" cy="50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0" name="Picture 9">
            <a:extLst>
              <a:ext uri="{FF2B5EF4-FFF2-40B4-BE49-F238E27FC236}">
                <a16:creationId xmlns:a16="http://schemas.microsoft.com/office/drawing/2014/main" id="{702050CA-1E16-44B0-9569-85768F8727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05100" y="6289675"/>
            <a:ext cx="9193213" cy="50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Immagine 33">
            <a:extLst>
              <a:ext uri="{FF2B5EF4-FFF2-40B4-BE49-F238E27FC236}">
                <a16:creationId xmlns:a16="http://schemas.microsoft.com/office/drawing/2014/main" id="{09583486-2BDE-4E35-A3EF-0FF720E4C71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3688" y="555625"/>
            <a:ext cx="3902075"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ttangolo 1">
            <a:extLst>
              <a:ext uri="{FF2B5EF4-FFF2-40B4-BE49-F238E27FC236}">
                <a16:creationId xmlns:a16="http://schemas.microsoft.com/office/drawing/2014/main" id="{61D500A0-A271-40CC-AB40-2FF2963654F4}"/>
              </a:ext>
            </a:extLst>
          </p:cNvPr>
          <p:cNvSpPr/>
          <p:nvPr/>
        </p:nvSpPr>
        <p:spPr>
          <a:xfrm>
            <a:off x="305424" y="1635982"/>
            <a:ext cx="10574545" cy="1077218"/>
          </a:xfrm>
          <a:prstGeom prst="rect">
            <a:avLst/>
          </a:prstGeom>
        </p:spPr>
        <p:txBody>
          <a:bodyPr wrap="square">
            <a:spAutoFit/>
          </a:bodyPr>
          <a:lstStyle/>
          <a:p>
            <a:pPr marL="457200" indent="-457200" algn="r">
              <a:buFont typeface="Arial" panose="020B0604020202020204" pitchFamily="34" charset="0"/>
              <a:buChar char="•"/>
              <a:defRPr/>
            </a:pPr>
            <a:r>
              <a:rPr lang="en-US" altLang="es-ES" sz="3200" dirty="0">
                <a:latin typeface="Arial Rounded MT Bold" panose="020F0704030504030204" pitchFamily="34" charset="0"/>
              </a:rPr>
              <a:t>¿</a:t>
            </a:r>
            <a:r>
              <a:rPr lang="en-US" altLang="es-ES" sz="3200" dirty="0" err="1">
                <a:latin typeface="Arial Rounded MT Bold" panose="020F0704030504030204" pitchFamily="34" charset="0"/>
              </a:rPr>
              <a:t>Cómo</a:t>
            </a:r>
            <a:r>
              <a:rPr lang="en-US" altLang="es-ES" sz="3200" dirty="0">
                <a:latin typeface="Arial Rounded MT Bold" panose="020F0704030504030204" pitchFamily="34" charset="0"/>
              </a:rPr>
              <a:t> </a:t>
            </a:r>
            <a:r>
              <a:rPr lang="en-US" altLang="es-ES" sz="3200" dirty="0" err="1">
                <a:latin typeface="Arial Rounded MT Bold" panose="020F0704030504030204" pitchFamily="34" charset="0"/>
              </a:rPr>
              <a:t>ayuda</a:t>
            </a:r>
            <a:r>
              <a:rPr lang="en-US" altLang="es-ES" sz="3200" dirty="0">
                <a:latin typeface="Arial Rounded MT Bold" panose="020F0704030504030204" pitchFamily="34" charset="0"/>
              </a:rPr>
              <a:t> el </a:t>
            </a:r>
            <a:r>
              <a:rPr lang="en-US" altLang="es-ES" sz="3200" dirty="0" err="1">
                <a:latin typeface="Arial Rounded MT Bold" panose="020F0704030504030204" pitchFamily="34" charset="0"/>
              </a:rPr>
              <a:t>patrimonio</a:t>
            </a:r>
            <a:r>
              <a:rPr lang="en-US" altLang="es-ES" sz="3200" dirty="0">
                <a:latin typeface="Arial Rounded MT Bold" panose="020F0704030504030204" pitchFamily="34" charset="0"/>
              </a:rPr>
              <a:t> cultural a </a:t>
            </a:r>
            <a:r>
              <a:rPr lang="en-US" altLang="es-ES" sz="3200" dirty="0" err="1">
                <a:latin typeface="Arial Rounded MT Bold" panose="020F0704030504030204" pitchFamily="34" charset="0"/>
              </a:rPr>
              <a:t>promover</a:t>
            </a:r>
            <a:r>
              <a:rPr lang="en-US" altLang="es-ES" sz="3200" dirty="0">
                <a:latin typeface="Arial Rounded MT Bold" panose="020F0704030504030204" pitchFamily="34" charset="0"/>
              </a:rPr>
              <a:t> el turismo?</a:t>
            </a:r>
            <a:endParaRPr lang="en-GB" altLang="es-ES" sz="3200" dirty="0">
              <a:latin typeface="Arial Rounded MT Bold" panose="020F0704030504030204" pitchFamily="34" charset="0"/>
            </a:endParaRPr>
          </a:p>
        </p:txBody>
      </p:sp>
      <p:grpSp>
        <p:nvGrpSpPr>
          <p:cNvPr id="6" name="Grupo 5">
            <a:extLst>
              <a:ext uri="{FF2B5EF4-FFF2-40B4-BE49-F238E27FC236}">
                <a16:creationId xmlns:a16="http://schemas.microsoft.com/office/drawing/2014/main" id="{51C167D5-EEFF-469F-9C8A-A9CEF4235374}"/>
              </a:ext>
            </a:extLst>
          </p:cNvPr>
          <p:cNvGrpSpPr/>
          <p:nvPr/>
        </p:nvGrpSpPr>
        <p:grpSpPr>
          <a:xfrm>
            <a:off x="697085" y="2556255"/>
            <a:ext cx="8619345" cy="3498520"/>
            <a:chOff x="697085" y="2452606"/>
            <a:chExt cx="8619345" cy="3498520"/>
          </a:xfrm>
        </p:grpSpPr>
        <p:pic>
          <p:nvPicPr>
            <p:cNvPr id="3" name="Imagen 2">
              <a:extLst>
                <a:ext uri="{FF2B5EF4-FFF2-40B4-BE49-F238E27FC236}">
                  <a16:creationId xmlns:a16="http://schemas.microsoft.com/office/drawing/2014/main" id="{53B1B9EB-D557-4DAF-966B-BAFE37676348}"/>
                </a:ext>
              </a:extLst>
            </p:cNvPr>
            <p:cNvPicPr>
              <a:picLocks noChangeAspect="1"/>
            </p:cNvPicPr>
            <p:nvPr/>
          </p:nvPicPr>
          <p:blipFill>
            <a:blip r:embed="rId5"/>
            <a:stretch>
              <a:fillRect/>
            </a:stretch>
          </p:blipFill>
          <p:spPr>
            <a:xfrm>
              <a:off x="818023" y="2452606"/>
              <a:ext cx="6272324" cy="3159966"/>
            </a:xfrm>
            <a:prstGeom prst="rect">
              <a:avLst/>
            </a:prstGeom>
          </p:spPr>
        </p:pic>
        <p:sp>
          <p:nvSpPr>
            <p:cNvPr id="5" name="CuadroTexto 4">
              <a:extLst>
                <a:ext uri="{FF2B5EF4-FFF2-40B4-BE49-F238E27FC236}">
                  <a16:creationId xmlns:a16="http://schemas.microsoft.com/office/drawing/2014/main" id="{01B1C49D-BBC7-4739-AC80-582739969C6F}"/>
                </a:ext>
              </a:extLst>
            </p:cNvPr>
            <p:cNvSpPr txBox="1"/>
            <p:nvPr/>
          </p:nvSpPr>
          <p:spPr>
            <a:xfrm>
              <a:off x="697085" y="5612572"/>
              <a:ext cx="8619345" cy="338554"/>
            </a:xfrm>
            <a:prstGeom prst="rect">
              <a:avLst/>
            </a:prstGeom>
            <a:noFill/>
          </p:spPr>
          <p:txBody>
            <a:bodyPr wrap="square" rtlCol="0">
              <a:spAutoFit/>
            </a:bodyPr>
            <a:lstStyle/>
            <a:p>
              <a:r>
                <a:rPr lang="en-US" sz="1600" i="1" dirty="0"/>
                <a:t>Source: World Tourism Organization (2018), Tourism and Culture Synergies</a:t>
              </a:r>
            </a:p>
          </p:txBody>
        </p:sp>
      </p:grpSp>
      <p:grpSp>
        <p:nvGrpSpPr>
          <p:cNvPr id="10" name="Grupo 9">
            <a:extLst>
              <a:ext uri="{FF2B5EF4-FFF2-40B4-BE49-F238E27FC236}">
                <a16:creationId xmlns:a16="http://schemas.microsoft.com/office/drawing/2014/main" id="{4B8CDC95-646B-492D-9218-A67126C5E71D}"/>
              </a:ext>
            </a:extLst>
          </p:cNvPr>
          <p:cNvGrpSpPr/>
          <p:nvPr/>
        </p:nvGrpSpPr>
        <p:grpSpPr>
          <a:xfrm>
            <a:off x="697085" y="2623352"/>
            <a:ext cx="11316529" cy="976394"/>
            <a:chOff x="697085" y="2452606"/>
            <a:chExt cx="11316529" cy="976394"/>
          </a:xfrm>
        </p:grpSpPr>
        <p:sp>
          <p:nvSpPr>
            <p:cNvPr id="7" name="Elipse 6">
              <a:extLst>
                <a:ext uri="{FF2B5EF4-FFF2-40B4-BE49-F238E27FC236}">
                  <a16:creationId xmlns:a16="http://schemas.microsoft.com/office/drawing/2014/main" id="{A3385E25-8D91-436C-9E0D-F099CD2B83CF}"/>
                </a:ext>
              </a:extLst>
            </p:cNvPr>
            <p:cNvSpPr/>
            <p:nvPr/>
          </p:nvSpPr>
          <p:spPr>
            <a:xfrm>
              <a:off x="697085" y="2452606"/>
              <a:ext cx="6272324" cy="976394"/>
            </a:xfrm>
            <a:prstGeom prst="ellipse">
              <a:avLst/>
            </a:prstGeom>
            <a:noFill/>
            <a:ln w="41275">
              <a:solidFill>
                <a:srgbClr val="E8147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uadroTexto 8">
              <a:extLst>
                <a:ext uri="{FF2B5EF4-FFF2-40B4-BE49-F238E27FC236}">
                  <a16:creationId xmlns:a16="http://schemas.microsoft.com/office/drawing/2014/main" id="{5D947746-3CDD-4866-9EDA-93F925644AD3}"/>
                </a:ext>
              </a:extLst>
            </p:cNvPr>
            <p:cNvSpPr txBox="1"/>
            <p:nvPr/>
          </p:nvSpPr>
          <p:spPr>
            <a:xfrm>
              <a:off x="7301706" y="2659904"/>
              <a:ext cx="4711908" cy="461665"/>
            </a:xfrm>
            <a:prstGeom prst="rect">
              <a:avLst/>
            </a:prstGeom>
            <a:noFill/>
          </p:spPr>
          <p:txBody>
            <a:bodyPr wrap="square" rtlCol="0">
              <a:spAutoFit/>
            </a:bodyPr>
            <a:lstStyle/>
            <a:p>
              <a:pPr>
                <a:defRPr/>
              </a:pPr>
              <a:r>
                <a:rPr lang="en-US" sz="2400" dirty="0" err="1">
                  <a:latin typeface="Arial Rounded MT Bold" panose="020F0704030504030204" pitchFamily="34" charset="0"/>
                </a:rPr>
                <a:t>Aquí</a:t>
              </a:r>
              <a:r>
                <a:rPr lang="en-US" sz="2400" dirty="0">
                  <a:latin typeface="Arial Rounded MT Bold" panose="020F0704030504030204" pitchFamily="34" charset="0"/>
                </a:rPr>
                <a:t> </a:t>
              </a:r>
              <a:r>
                <a:rPr lang="en-US" sz="2400" dirty="0" err="1">
                  <a:latin typeface="Arial Rounded MT Bold" panose="020F0704030504030204" pitchFamily="34" charset="0"/>
                </a:rPr>
                <a:t>entran</a:t>
              </a:r>
              <a:r>
                <a:rPr lang="en-US" sz="2400" dirty="0">
                  <a:latin typeface="Arial Rounded MT Bold" panose="020F0704030504030204" pitchFamily="34" charset="0"/>
                </a:rPr>
                <a:t> las </a:t>
              </a:r>
              <a:r>
                <a:rPr lang="en-US" sz="2400" dirty="0" err="1">
                  <a:latin typeface="Arial Rounded MT Bold" panose="020F0704030504030204" pitchFamily="34" charset="0"/>
                </a:rPr>
                <a:t>rutas</a:t>
              </a:r>
              <a:r>
                <a:rPr lang="en-US" sz="2400" dirty="0">
                  <a:latin typeface="Arial Rounded MT Bold" panose="020F0704030504030204" pitchFamily="34" charset="0"/>
                </a:rPr>
                <a:t> </a:t>
              </a:r>
              <a:r>
                <a:rPr lang="en-US" sz="2400" dirty="0" err="1">
                  <a:latin typeface="Arial Rounded MT Bold" panose="020F0704030504030204" pitchFamily="34" charset="0"/>
                </a:rPr>
                <a:t>romanas</a:t>
              </a:r>
              <a:endParaRPr lang="en-US" sz="2400" dirty="0">
                <a:latin typeface="Arial Rounded MT Bold" panose="020F0704030504030204" pitchFamily="34" charset="0"/>
              </a:endParaRPr>
            </a:p>
          </p:txBody>
        </p:sp>
      </p:grpSp>
      <p:sp>
        <p:nvSpPr>
          <p:cNvPr id="4" name="CuadroTexto 3">
            <a:extLst>
              <a:ext uri="{FF2B5EF4-FFF2-40B4-BE49-F238E27FC236}">
                <a16:creationId xmlns:a16="http://schemas.microsoft.com/office/drawing/2014/main" id="{BC0CDBE5-4F79-4A71-8880-9C2C227AF0F6}"/>
              </a:ext>
            </a:extLst>
          </p:cNvPr>
          <p:cNvSpPr txBox="1"/>
          <p:nvPr/>
        </p:nvSpPr>
        <p:spPr>
          <a:xfrm>
            <a:off x="7431038" y="3429000"/>
            <a:ext cx="4582576" cy="2308324"/>
          </a:xfrm>
          <a:prstGeom prst="rect">
            <a:avLst/>
          </a:prstGeom>
          <a:noFill/>
        </p:spPr>
        <p:txBody>
          <a:bodyPr wrap="square" rtlCol="0">
            <a:spAutoFit/>
          </a:bodyPr>
          <a:lstStyle/>
          <a:p>
            <a:pPr>
              <a:defRPr/>
            </a:pPr>
            <a:r>
              <a:rPr lang="en-US" sz="2400" dirty="0">
                <a:latin typeface="Arial Rounded MT Bold" panose="020F0704030504030204" pitchFamily="34" charset="0"/>
              </a:rPr>
              <a:t>El </a:t>
            </a:r>
            <a:r>
              <a:rPr lang="en-US" sz="2400" dirty="0" err="1">
                <a:latin typeface="Arial Rounded MT Bold" panose="020F0704030504030204" pitchFamily="34" charset="0"/>
              </a:rPr>
              <a:t>patrimonio</a:t>
            </a:r>
            <a:r>
              <a:rPr lang="en-US" sz="2400" dirty="0">
                <a:latin typeface="Arial Rounded MT Bold" panose="020F0704030504030204" pitchFamily="34" charset="0"/>
              </a:rPr>
              <a:t> cultural tangible se define </a:t>
            </a:r>
            <a:r>
              <a:rPr lang="en-US" sz="2400" dirty="0" err="1">
                <a:latin typeface="Arial Rounded MT Bold" panose="020F0704030504030204" pitchFamily="34" charset="0"/>
              </a:rPr>
              <a:t>como</a:t>
            </a:r>
            <a:r>
              <a:rPr lang="en-US" sz="2400" dirty="0">
                <a:latin typeface="Arial Rounded MT Bold" panose="020F0704030504030204" pitchFamily="34" charset="0"/>
              </a:rPr>
              <a:t> “</a:t>
            </a:r>
            <a:r>
              <a:rPr lang="es-ES" sz="2400" dirty="0">
                <a:latin typeface="Arial Rounded MT Bold" panose="020F0704030504030204" pitchFamily="34" charset="0"/>
              </a:rPr>
              <a:t>los artefactos físicos que se producen, mantienen y transmiten de generación en generación en la sociedad</a:t>
            </a:r>
            <a:r>
              <a:rPr lang="en-US" sz="2400" dirty="0">
                <a:latin typeface="Arial Rounded MT Bold" panose="020F0704030504030204" pitchFamily="34" charset="0"/>
              </a:rPr>
              <a:t>”</a:t>
            </a:r>
          </a:p>
        </p:txBody>
      </p:sp>
    </p:spTree>
    <p:extLst>
      <p:ext uri="{BB962C8B-B14F-4D97-AF65-F5344CB8AC3E}">
        <p14:creationId xmlns:p14="http://schemas.microsoft.com/office/powerpoint/2010/main" val="3496889467"/>
      </p:ext>
    </p:ext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219" name="Picture 33">
            <a:extLst>
              <a:ext uri="{FF2B5EF4-FFF2-40B4-BE49-F238E27FC236}">
                <a16:creationId xmlns:a16="http://schemas.microsoft.com/office/drawing/2014/main" id="{F74BD1D0-39F9-49B4-865F-B72EA5D53C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3688" y="6243638"/>
            <a:ext cx="2303462" cy="50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0" name="Picture 9">
            <a:extLst>
              <a:ext uri="{FF2B5EF4-FFF2-40B4-BE49-F238E27FC236}">
                <a16:creationId xmlns:a16="http://schemas.microsoft.com/office/drawing/2014/main" id="{702050CA-1E16-44B0-9569-85768F8727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05100" y="6289675"/>
            <a:ext cx="9193213" cy="50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Immagine 33">
            <a:extLst>
              <a:ext uri="{FF2B5EF4-FFF2-40B4-BE49-F238E27FC236}">
                <a16:creationId xmlns:a16="http://schemas.microsoft.com/office/drawing/2014/main" id="{09583486-2BDE-4E35-A3EF-0FF720E4C71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3688" y="555625"/>
            <a:ext cx="3902075"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ttangolo 1">
            <a:extLst>
              <a:ext uri="{FF2B5EF4-FFF2-40B4-BE49-F238E27FC236}">
                <a16:creationId xmlns:a16="http://schemas.microsoft.com/office/drawing/2014/main" id="{61D500A0-A271-40CC-AB40-2FF2963654F4}"/>
              </a:ext>
            </a:extLst>
          </p:cNvPr>
          <p:cNvSpPr/>
          <p:nvPr/>
        </p:nvSpPr>
        <p:spPr>
          <a:xfrm>
            <a:off x="158776" y="1719576"/>
            <a:ext cx="10302875" cy="954107"/>
          </a:xfrm>
          <a:prstGeom prst="rect">
            <a:avLst/>
          </a:prstGeom>
        </p:spPr>
        <p:txBody>
          <a:bodyPr>
            <a:spAutoFit/>
          </a:bodyPr>
          <a:lstStyle/>
          <a:p>
            <a:pPr marL="457200" indent="-457200">
              <a:buFont typeface="Arial" panose="020B0604020202020204" pitchFamily="34" charset="0"/>
              <a:buChar char="•"/>
              <a:defRPr/>
            </a:pPr>
            <a:r>
              <a:rPr lang="en-US" altLang="es-ES" sz="2800" dirty="0">
                <a:latin typeface="Arial Rounded MT Bold" panose="020F0704030504030204" pitchFamily="34" charset="0"/>
              </a:rPr>
              <a:t>¿</a:t>
            </a:r>
            <a:r>
              <a:rPr lang="en-US" altLang="es-ES" sz="2800" dirty="0" err="1">
                <a:latin typeface="Arial Rounded MT Bold" panose="020F0704030504030204" pitchFamily="34" charset="0"/>
              </a:rPr>
              <a:t>En</a:t>
            </a:r>
            <a:r>
              <a:rPr lang="en-US" altLang="es-ES" sz="2800" dirty="0">
                <a:latin typeface="Arial Rounded MT Bold" panose="020F0704030504030204" pitchFamily="34" charset="0"/>
              </a:rPr>
              <a:t> </a:t>
            </a:r>
            <a:r>
              <a:rPr lang="en-US" altLang="es-ES" sz="2800" dirty="0" err="1">
                <a:latin typeface="Arial Rounded MT Bold" panose="020F0704030504030204" pitchFamily="34" charset="0"/>
              </a:rPr>
              <a:t>qué</a:t>
            </a:r>
            <a:r>
              <a:rPr lang="en-US" altLang="es-ES" sz="2800" dirty="0">
                <a:latin typeface="Arial Rounded MT Bold" panose="020F0704030504030204" pitchFamily="34" charset="0"/>
              </a:rPr>
              <a:t> </a:t>
            </a:r>
            <a:r>
              <a:rPr lang="en-US" altLang="es-ES" sz="2800" dirty="0" err="1">
                <a:latin typeface="Arial Rounded MT Bold" panose="020F0704030504030204" pitchFamily="34" charset="0"/>
              </a:rPr>
              <a:t>cantidad</a:t>
            </a:r>
            <a:r>
              <a:rPr lang="en-US" altLang="es-ES" sz="2800" dirty="0">
                <a:latin typeface="Arial Rounded MT Bold" panose="020F0704030504030204" pitchFamily="34" charset="0"/>
              </a:rPr>
              <a:t> </a:t>
            </a:r>
            <a:r>
              <a:rPr lang="en-US" altLang="es-ES" sz="2800" dirty="0" err="1">
                <a:latin typeface="Arial Rounded MT Bold" panose="020F0704030504030204" pitchFamily="34" charset="0"/>
              </a:rPr>
              <a:t>contribuye</a:t>
            </a:r>
            <a:r>
              <a:rPr lang="en-US" altLang="es-ES" sz="2800" dirty="0">
                <a:latin typeface="Arial Rounded MT Bold" panose="020F0704030504030204" pitchFamily="34" charset="0"/>
              </a:rPr>
              <a:t> el turismo de </a:t>
            </a:r>
            <a:r>
              <a:rPr lang="en-US" altLang="es-ES" sz="2800" dirty="0" err="1">
                <a:latin typeface="Arial Rounded MT Bold" panose="020F0704030504030204" pitchFamily="34" charset="0"/>
              </a:rPr>
              <a:t>patrimonio</a:t>
            </a:r>
            <a:r>
              <a:rPr lang="en-US" altLang="es-ES" sz="2800" dirty="0">
                <a:latin typeface="Arial Rounded MT Bold" panose="020F0704030504030204" pitchFamily="34" charset="0"/>
              </a:rPr>
              <a:t> cultural al </a:t>
            </a:r>
            <a:r>
              <a:rPr lang="en-US" altLang="es-ES" sz="2800" dirty="0" err="1">
                <a:latin typeface="Arial Rounded MT Bold" panose="020F0704030504030204" pitchFamily="34" charset="0"/>
              </a:rPr>
              <a:t>crecimiento</a:t>
            </a:r>
            <a:r>
              <a:rPr lang="en-US" altLang="es-ES" sz="2800" dirty="0">
                <a:latin typeface="Arial Rounded MT Bold" panose="020F0704030504030204" pitchFamily="34" charset="0"/>
              </a:rPr>
              <a:t> </a:t>
            </a:r>
            <a:r>
              <a:rPr lang="en-US" altLang="es-ES" sz="2800" dirty="0" err="1">
                <a:latin typeface="Arial Rounded MT Bold" panose="020F0704030504030204" pitchFamily="34" charset="0"/>
              </a:rPr>
              <a:t>económico</a:t>
            </a:r>
            <a:r>
              <a:rPr lang="en-US" altLang="es-ES" sz="2800" dirty="0">
                <a:latin typeface="Arial Rounded MT Bold" panose="020F0704030504030204" pitchFamily="34" charset="0"/>
              </a:rPr>
              <a:t>? </a:t>
            </a:r>
            <a:endParaRPr lang="en-GB" altLang="es-ES" sz="2800" dirty="0">
              <a:latin typeface="Arial Rounded MT Bold" panose="020F0704030504030204" pitchFamily="34" charset="0"/>
            </a:endParaRPr>
          </a:p>
        </p:txBody>
      </p:sp>
      <p:grpSp>
        <p:nvGrpSpPr>
          <p:cNvPr id="6" name="Grupo 5">
            <a:extLst>
              <a:ext uri="{FF2B5EF4-FFF2-40B4-BE49-F238E27FC236}">
                <a16:creationId xmlns:a16="http://schemas.microsoft.com/office/drawing/2014/main" id="{FBF1424B-762A-4FAA-A2CC-76D5160A7D05}"/>
              </a:ext>
            </a:extLst>
          </p:cNvPr>
          <p:cNvGrpSpPr/>
          <p:nvPr/>
        </p:nvGrpSpPr>
        <p:grpSpPr>
          <a:xfrm>
            <a:off x="293688" y="2891421"/>
            <a:ext cx="9389958" cy="3092143"/>
            <a:chOff x="846987" y="3106851"/>
            <a:chExt cx="8619345" cy="2428777"/>
          </a:xfrm>
        </p:grpSpPr>
        <p:pic>
          <p:nvPicPr>
            <p:cNvPr id="3" name="Imagen 2">
              <a:extLst>
                <a:ext uri="{FF2B5EF4-FFF2-40B4-BE49-F238E27FC236}">
                  <a16:creationId xmlns:a16="http://schemas.microsoft.com/office/drawing/2014/main" id="{2A9BFB21-C5CA-454C-A6AE-B8FB6E84BD80}"/>
                </a:ext>
              </a:extLst>
            </p:cNvPr>
            <p:cNvPicPr>
              <a:picLocks noChangeAspect="1"/>
            </p:cNvPicPr>
            <p:nvPr/>
          </p:nvPicPr>
          <p:blipFill>
            <a:blip r:embed="rId5"/>
            <a:stretch>
              <a:fillRect/>
            </a:stretch>
          </p:blipFill>
          <p:spPr>
            <a:xfrm>
              <a:off x="846987" y="3106851"/>
              <a:ext cx="6757261" cy="2059321"/>
            </a:xfrm>
            <a:prstGeom prst="rect">
              <a:avLst/>
            </a:prstGeom>
          </p:spPr>
        </p:pic>
        <p:sp>
          <p:nvSpPr>
            <p:cNvPr id="5" name="CuadroTexto 4">
              <a:extLst>
                <a:ext uri="{FF2B5EF4-FFF2-40B4-BE49-F238E27FC236}">
                  <a16:creationId xmlns:a16="http://schemas.microsoft.com/office/drawing/2014/main" id="{A460C32C-E75B-4551-B556-915890049836}"/>
                </a:ext>
              </a:extLst>
            </p:cNvPr>
            <p:cNvSpPr txBox="1"/>
            <p:nvPr/>
          </p:nvSpPr>
          <p:spPr>
            <a:xfrm>
              <a:off x="846987" y="5197074"/>
              <a:ext cx="8619345" cy="338554"/>
            </a:xfrm>
            <a:prstGeom prst="rect">
              <a:avLst/>
            </a:prstGeom>
            <a:noFill/>
          </p:spPr>
          <p:txBody>
            <a:bodyPr wrap="square" rtlCol="0">
              <a:spAutoFit/>
            </a:bodyPr>
            <a:lstStyle/>
            <a:p>
              <a:r>
                <a:rPr lang="en-US" sz="1600" i="1" dirty="0"/>
                <a:t>Source: World Tourism Organization (2018), Tourism and Culture Synergies</a:t>
              </a:r>
            </a:p>
          </p:txBody>
        </p:sp>
      </p:grpSp>
      <p:sp>
        <p:nvSpPr>
          <p:cNvPr id="7" name="CuadroTexto 6">
            <a:extLst>
              <a:ext uri="{FF2B5EF4-FFF2-40B4-BE49-F238E27FC236}">
                <a16:creationId xmlns:a16="http://schemas.microsoft.com/office/drawing/2014/main" id="{1510D99F-EEA5-4ED9-9721-81D170B07347}"/>
              </a:ext>
            </a:extLst>
          </p:cNvPr>
          <p:cNvSpPr txBox="1"/>
          <p:nvPr/>
        </p:nvSpPr>
        <p:spPr>
          <a:xfrm>
            <a:off x="8351655" y="2239724"/>
            <a:ext cx="3840345" cy="4431983"/>
          </a:xfrm>
          <a:prstGeom prst="rect">
            <a:avLst/>
          </a:prstGeom>
          <a:noFill/>
        </p:spPr>
        <p:txBody>
          <a:bodyPr wrap="square" rtlCol="0">
            <a:spAutoFit/>
          </a:bodyPr>
          <a:lstStyle/>
          <a:p>
            <a:pPr marL="342900" indent="-342900">
              <a:buFont typeface="Arial Nova" panose="020B0504020202020204" pitchFamily="34" charset="0"/>
              <a:buChar char="–"/>
            </a:pPr>
            <a:r>
              <a:rPr lang="en-US" sz="2400" dirty="0" err="1">
                <a:latin typeface="Arial Nova" panose="020B0604020202020204" pitchFamily="34" charset="0"/>
              </a:rPr>
              <a:t>Importante</a:t>
            </a:r>
            <a:r>
              <a:rPr lang="en-US" sz="2400" dirty="0">
                <a:latin typeface="Arial Nova" panose="020B0604020202020204" pitchFamily="34" charset="0"/>
              </a:rPr>
              <a:t> </a:t>
            </a:r>
            <a:r>
              <a:rPr lang="en-US" sz="2400" dirty="0" err="1">
                <a:latin typeface="Arial Nova" panose="020B0604020202020204" pitchFamily="34" charset="0"/>
              </a:rPr>
              <a:t>fuente</a:t>
            </a:r>
            <a:r>
              <a:rPr lang="en-US" sz="2400" dirty="0">
                <a:latin typeface="Arial Nova" panose="020B0604020202020204" pitchFamily="34" charset="0"/>
              </a:rPr>
              <a:t> de </a:t>
            </a:r>
            <a:r>
              <a:rPr lang="en-US" sz="2400" dirty="0" err="1">
                <a:latin typeface="Arial Nova" panose="020B0604020202020204" pitchFamily="34" charset="0"/>
              </a:rPr>
              <a:t>ingresos</a:t>
            </a:r>
            <a:r>
              <a:rPr lang="en-US" sz="2400" dirty="0">
                <a:latin typeface="Arial Nova" panose="020B0604020202020204" pitchFamily="34" charset="0"/>
              </a:rPr>
              <a:t> y </a:t>
            </a:r>
            <a:r>
              <a:rPr lang="en-US" sz="2400" dirty="0" err="1">
                <a:latin typeface="Arial Nova" panose="020B0604020202020204" pitchFamily="34" charset="0"/>
              </a:rPr>
              <a:t>empleo</a:t>
            </a:r>
            <a:r>
              <a:rPr lang="en-US" sz="2400" dirty="0">
                <a:latin typeface="Arial Nova" panose="020B0604020202020204" pitchFamily="34" charset="0"/>
              </a:rPr>
              <a:t> para las </a:t>
            </a:r>
            <a:r>
              <a:rPr lang="en-US" sz="2400" dirty="0" err="1">
                <a:latin typeface="Arial Nova" panose="020B0604020202020204" pitchFamily="34" charset="0"/>
              </a:rPr>
              <a:t>economías</a:t>
            </a:r>
            <a:endParaRPr lang="en-US" sz="2400" dirty="0">
              <a:latin typeface="Arial Nova" panose="020B0604020202020204" pitchFamily="34" charset="0"/>
            </a:endParaRPr>
          </a:p>
          <a:p>
            <a:pPr marL="342900" indent="-342900">
              <a:buFont typeface="Arial Nova" panose="020B0504020202020204" pitchFamily="34" charset="0"/>
              <a:buChar char="–"/>
            </a:pPr>
            <a:r>
              <a:rPr lang="en-US" sz="2400" dirty="0">
                <a:latin typeface="Arial Nova" panose="020B0604020202020204" pitchFamily="34" charset="0"/>
              </a:rPr>
              <a:t>Los </a:t>
            </a:r>
            <a:r>
              <a:rPr lang="en-US" sz="2400" dirty="0" err="1">
                <a:latin typeface="Arial Nova" panose="020B0604020202020204" pitchFamily="34" charset="0"/>
              </a:rPr>
              <a:t>países</a:t>
            </a:r>
            <a:r>
              <a:rPr lang="en-US" sz="2400" dirty="0">
                <a:latin typeface="Arial Nova" panose="020B0604020202020204" pitchFamily="34" charset="0"/>
              </a:rPr>
              <a:t> con </a:t>
            </a:r>
            <a:r>
              <a:rPr lang="en-US" sz="2400" dirty="0" err="1">
                <a:latin typeface="Arial Nova" panose="020B0604020202020204" pitchFamily="34" charset="0"/>
              </a:rPr>
              <a:t>más</a:t>
            </a:r>
            <a:r>
              <a:rPr lang="en-US" sz="2400" dirty="0">
                <a:latin typeface="Arial Nova" panose="020B0604020202020204" pitchFamily="34" charset="0"/>
              </a:rPr>
              <a:t> </a:t>
            </a:r>
            <a:r>
              <a:rPr lang="en-US" sz="2400" dirty="0" err="1">
                <a:latin typeface="Arial Nova" panose="020B0604020202020204" pitchFamily="34" charset="0"/>
              </a:rPr>
              <a:t>bienes</a:t>
            </a:r>
            <a:r>
              <a:rPr lang="en-US" sz="2400" dirty="0">
                <a:latin typeface="Arial Nova" panose="020B0604020202020204" pitchFamily="34" charset="0"/>
              </a:rPr>
              <a:t> de </a:t>
            </a:r>
            <a:r>
              <a:rPr lang="en-US" sz="2400" dirty="0" err="1">
                <a:latin typeface="Arial Nova" panose="020B0604020202020204" pitchFamily="34" charset="0"/>
              </a:rPr>
              <a:t>patrimonio</a:t>
            </a:r>
            <a:r>
              <a:rPr lang="en-US" sz="2400" dirty="0">
                <a:latin typeface="Arial Nova" panose="020B0604020202020204" pitchFamily="34" charset="0"/>
              </a:rPr>
              <a:t> cultural son los </a:t>
            </a:r>
            <a:r>
              <a:rPr lang="en-US" sz="2400" dirty="0" err="1">
                <a:latin typeface="Arial Nova" panose="020B0604020202020204" pitchFamily="34" charset="0"/>
              </a:rPr>
              <a:t>más</a:t>
            </a:r>
            <a:r>
              <a:rPr lang="en-US" sz="2400" dirty="0">
                <a:latin typeface="Arial Nova" panose="020B0604020202020204" pitchFamily="34" charset="0"/>
              </a:rPr>
              <a:t> </a:t>
            </a:r>
            <a:r>
              <a:rPr lang="en-US" sz="2400" dirty="0" err="1">
                <a:latin typeface="Arial Nova" panose="020B0604020202020204" pitchFamily="34" charset="0"/>
              </a:rPr>
              <a:t>beneficiados</a:t>
            </a:r>
            <a:endParaRPr lang="en-US" sz="2400" dirty="0">
              <a:latin typeface="Arial Nova" panose="020B0604020202020204" pitchFamily="34" charset="0"/>
            </a:endParaRPr>
          </a:p>
          <a:p>
            <a:pPr marL="342900" indent="-342900">
              <a:buFont typeface="Arial Nova" panose="020B0504020202020204" pitchFamily="34" charset="0"/>
              <a:buChar char="–"/>
            </a:pPr>
            <a:r>
              <a:rPr lang="en-US" sz="2400" dirty="0" err="1">
                <a:latin typeface="Arial Nova" panose="020B0604020202020204" pitchFamily="34" charset="0"/>
              </a:rPr>
              <a:t>Oportunidades</a:t>
            </a:r>
            <a:r>
              <a:rPr lang="en-US" sz="2400" dirty="0">
                <a:latin typeface="Arial Nova" panose="020B0604020202020204" pitchFamily="34" charset="0"/>
              </a:rPr>
              <a:t> para </a:t>
            </a:r>
            <a:r>
              <a:rPr lang="en-US" sz="2400" dirty="0" err="1">
                <a:latin typeface="Arial Nova" panose="020B0604020202020204" pitchFamily="34" charset="0"/>
              </a:rPr>
              <a:t>países</a:t>
            </a:r>
            <a:r>
              <a:rPr lang="en-US" sz="2400" dirty="0">
                <a:latin typeface="Arial Nova" panose="020B0604020202020204" pitchFamily="34" charset="0"/>
              </a:rPr>
              <a:t> que no </a:t>
            </a:r>
            <a:r>
              <a:rPr lang="en-US" sz="2400" dirty="0" err="1">
                <a:latin typeface="Arial Nova" panose="020B0604020202020204" pitchFamily="34" charset="0"/>
              </a:rPr>
              <a:t>han</a:t>
            </a:r>
            <a:r>
              <a:rPr lang="en-US" sz="2400" dirty="0">
                <a:latin typeface="Arial Nova" panose="020B0604020202020204" pitchFamily="34" charset="0"/>
              </a:rPr>
              <a:t> </a:t>
            </a:r>
            <a:r>
              <a:rPr lang="en-US" sz="2400" dirty="0" err="1">
                <a:latin typeface="Arial Nova" panose="020B0604020202020204" pitchFamily="34" charset="0"/>
              </a:rPr>
              <a:t>explotado</a:t>
            </a:r>
            <a:r>
              <a:rPr lang="en-US" sz="2400" dirty="0">
                <a:latin typeface="Arial Nova" panose="020B0604020202020204" pitchFamily="34" charset="0"/>
              </a:rPr>
              <a:t> </a:t>
            </a:r>
            <a:r>
              <a:rPr lang="en-US" sz="2400" dirty="0" err="1">
                <a:latin typeface="Arial Nova" panose="020B0604020202020204" pitchFamily="34" charset="0"/>
              </a:rPr>
              <a:t>mucho</a:t>
            </a:r>
            <a:r>
              <a:rPr lang="en-US" sz="2400" dirty="0">
                <a:latin typeface="Arial Nova" panose="020B0604020202020204" pitchFamily="34" charset="0"/>
              </a:rPr>
              <a:t> </a:t>
            </a:r>
            <a:r>
              <a:rPr lang="en-US" sz="2400" dirty="0" err="1">
                <a:latin typeface="Arial Nova" panose="020B0604020202020204" pitchFamily="34" charset="0"/>
              </a:rPr>
              <a:t>estos</a:t>
            </a:r>
            <a:r>
              <a:rPr lang="en-US" sz="2400" dirty="0">
                <a:latin typeface="Arial Nova" panose="020B0604020202020204" pitchFamily="34" charset="0"/>
              </a:rPr>
              <a:t> </a:t>
            </a:r>
            <a:r>
              <a:rPr lang="en-US" sz="2400" dirty="0" err="1">
                <a:latin typeface="Arial Nova" panose="020B0604020202020204" pitchFamily="34" charset="0"/>
              </a:rPr>
              <a:t>bienes</a:t>
            </a:r>
            <a:endParaRPr lang="en-US" sz="2400" dirty="0">
              <a:latin typeface="Arial Nova" panose="020B0604020202020204" pitchFamily="34" charset="0"/>
            </a:endParaRPr>
          </a:p>
          <a:p>
            <a:endParaRPr lang="en-US" dirty="0"/>
          </a:p>
        </p:txBody>
      </p:sp>
    </p:spTree>
    <p:extLst>
      <p:ext uri="{BB962C8B-B14F-4D97-AF65-F5344CB8AC3E}">
        <p14:creationId xmlns:p14="http://schemas.microsoft.com/office/powerpoint/2010/main" val="2702885350"/>
      </p:ext>
    </p:ext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219" name="Picture 33">
            <a:extLst>
              <a:ext uri="{FF2B5EF4-FFF2-40B4-BE49-F238E27FC236}">
                <a16:creationId xmlns:a16="http://schemas.microsoft.com/office/drawing/2014/main" id="{F74BD1D0-39F9-49B4-865F-B72EA5D53C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3688" y="6243638"/>
            <a:ext cx="2303462" cy="50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0" name="Picture 9">
            <a:extLst>
              <a:ext uri="{FF2B5EF4-FFF2-40B4-BE49-F238E27FC236}">
                <a16:creationId xmlns:a16="http://schemas.microsoft.com/office/drawing/2014/main" id="{702050CA-1E16-44B0-9569-85768F8727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05100" y="6289675"/>
            <a:ext cx="9193213" cy="50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Immagine 33">
            <a:extLst>
              <a:ext uri="{FF2B5EF4-FFF2-40B4-BE49-F238E27FC236}">
                <a16:creationId xmlns:a16="http://schemas.microsoft.com/office/drawing/2014/main" id="{09583486-2BDE-4E35-A3EF-0FF720E4C71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3688" y="555625"/>
            <a:ext cx="3902075"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ttangolo 1">
            <a:extLst>
              <a:ext uri="{FF2B5EF4-FFF2-40B4-BE49-F238E27FC236}">
                <a16:creationId xmlns:a16="http://schemas.microsoft.com/office/drawing/2014/main" id="{61D500A0-A271-40CC-AB40-2FF2963654F4}"/>
              </a:ext>
            </a:extLst>
          </p:cNvPr>
          <p:cNvSpPr/>
          <p:nvPr/>
        </p:nvSpPr>
        <p:spPr>
          <a:xfrm>
            <a:off x="1555422" y="1719576"/>
            <a:ext cx="9766169" cy="1569660"/>
          </a:xfrm>
          <a:prstGeom prst="rect">
            <a:avLst/>
          </a:prstGeom>
        </p:spPr>
        <p:txBody>
          <a:bodyPr wrap="square">
            <a:spAutoFit/>
          </a:bodyPr>
          <a:lstStyle/>
          <a:p>
            <a:pPr marL="457200" indent="-457200" algn="r">
              <a:buFont typeface="Arial" panose="020B0604020202020204" pitchFamily="34" charset="0"/>
              <a:buChar char="•"/>
              <a:defRPr/>
            </a:pPr>
            <a:r>
              <a:rPr lang="es-ES" altLang="es-ES" sz="3200" dirty="0">
                <a:latin typeface="Arial Rounded MT Bold" panose="020F0704030504030204" pitchFamily="34" charset="0"/>
              </a:rPr>
              <a:t>¿En qué cantidad contribuye el turismo de patrimonio cultural al crecimiento económico (en la UE)? </a:t>
            </a:r>
          </a:p>
        </p:txBody>
      </p:sp>
      <p:grpSp>
        <p:nvGrpSpPr>
          <p:cNvPr id="9" name="Grupo 8">
            <a:extLst>
              <a:ext uri="{FF2B5EF4-FFF2-40B4-BE49-F238E27FC236}">
                <a16:creationId xmlns:a16="http://schemas.microsoft.com/office/drawing/2014/main" id="{3CDA401F-07C2-4023-B160-12EBE0F63606}"/>
              </a:ext>
            </a:extLst>
          </p:cNvPr>
          <p:cNvGrpSpPr/>
          <p:nvPr/>
        </p:nvGrpSpPr>
        <p:grpSpPr>
          <a:xfrm>
            <a:off x="1445419" y="2897662"/>
            <a:ext cx="4938737" cy="3199071"/>
            <a:chOff x="2776201" y="2938776"/>
            <a:chExt cx="4765768" cy="2997335"/>
          </a:xfrm>
        </p:grpSpPr>
        <p:pic>
          <p:nvPicPr>
            <p:cNvPr id="4" name="Imagen 3">
              <a:extLst>
                <a:ext uri="{FF2B5EF4-FFF2-40B4-BE49-F238E27FC236}">
                  <a16:creationId xmlns:a16="http://schemas.microsoft.com/office/drawing/2014/main" id="{DC78EED7-4F8D-4F6E-B912-7F05F89FCDD4}"/>
                </a:ext>
              </a:extLst>
            </p:cNvPr>
            <p:cNvPicPr>
              <a:picLocks noChangeAspect="1"/>
            </p:cNvPicPr>
            <p:nvPr/>
          </p:nvPicPr>
          <p:blipFill>
            <a:blip r:embed="rId5"/>
            <a:stretch>
              <a:fillRect/>
            </a:stretch>
          </p:blipFill>
          <p:spPr>
            <a:xfrm>
              <a:off x="3078457" y="2938776"/>
              <a:ext cx="4463512" cy="1298602"/>
            </a:xfrm>
            <a:prstGeom prst="rect">
              <a:avLst/>
            </a:prstGeom>
          </p:spPr>
        </p:pic>
        <p:pic>
          <p:nvPicPr>
            <p:cNvPr id="8" name="Imagen 7">
              <a:extLst>
                <a:ext uri="{FF2B5EF4-FFF2-40B4-BE49-F238E27FC236}">
                  <a16:creationId xmlns:a16="http://schemas.microsoft.com/office/drawing/2014/main" id="{7BF680D5-1CD0-4F49-B863-EF129C0D0147}"/>
                </a:ext>
              </a:extLst>
            </p:cNvPr>
            <p:cNvPicPr>
              <a:picLocks noChangeAspect="1"/>
            </p:cNvPicPr>
            <p:nvPr/>
          </p:nvPicPr>
          <p:blipFill>
            <a:blip r:embed="rId6"/>
            <a:stretch>
              <a:fillRect/>
            </a:stretch>
          </p:blipFill>
          <p:spPr>
            <a:xfrm>
              <a:off x="2776201" y="4061207"/>
              <a:ext cx="4525505" cy="1874904"/>
            </a:xfrm>
            <a:prstGeom prst="rect">
              <a:avLst/>
            </a:prstGeom>
          </p:spPr>
        </p:pic>
      </p:grpSp>
      <p:sp>
        <p:nvSpPr>
          <p:cNvPr id="10" name="CuadroTexto 9">
            <a:extLst>
              <a:ext uri="{FF2B5EF4-FFF2-40B4-BE49-F238E27FC236}">
                <a16:creationId xmlns:a16="http://schemas.microsoft.com/office/drawing/2014/main" id="{A8C33E0E-2581-4FD9-A143-C40E3A245FD6}"/>
              </a:ext>
            </a:extLst>
          </p:cNvPr>
          <p:cNvSpPr txBox="1"/>
          <p:nvPr/>
        </p:nvSpPr>
        <p:spPr>
          <a:xfrm>
            <a:off x="6135173" y="5067289"/>
            <a:ext cx="5841485" cy="584775"/>
          </a:xfrm>
          <a:prstGeom prst="rect">
            <a:avLst/>
          </a:prstGeom>
          <a:noFill/>
        </p:spPr>
        <p:txBody>
          <a:bodyPr wrap="square" rtlCol="0">
            <a:spAutoFit/>
          </a:bodyPr>
          <a:lstStyle/>
          <a:p>
            <a:r>
              <a:rPr lang="en-US" sz="1600" i="1" dirty="0"/>
              <a:t>Fuente: </a:t>
            </a:r>
            <a:r>
              <a:rPr lang="en-US" sz="1600" i="1" dirty="0" err="1"/>
              <a:t>Commisión</a:t>
            </a:r>
            <a:r>
              <a:rPr lang="en-US" sz="1600" i="1" dirty="0"/>
              <a:t> </a:t>
            </a:r>
            <a:r>
              <a:rPr lang="en-US" sz="1600" i="1" dirty="0" err="1"/>
              <a:t>Europea</a:t>
            </a:r>
            <a:r>
              <a:rPr lang="en-US" sz="1600" i="1" dirty="0"/>
              <a:t> (2017), Spotlight on the European Year of Cultural Heritage 2018</a:t>
            </a:r>
          </a:p>
        </p:txBody>
      </p:sp>
    </p:spTree>
    <p:extLst>
      <p:ext uri="{BB962C8B-B14F-4D97-AF65-F5344CB8AC3E}">
        <p14:creationId xmlns:p14="http://schemas.microsoft.com/office/powerpoint/2010/main" val="3970406524"/>
      </p:ext>
    </p:extLst>
  </p:cSld>
  <p:clrMapOvr>
    <a:masterClrMapping/>
  </p:clrMapOvr>
  <p:transition advClick="0"/>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219" name="Picture 33">
            <a:extLst>
              <a:ext uri="{FF2B5EF4-FFF2-40B4-BE49-F238E27FC236}">
                <a16:creationId xmlns:a16="http://schemas.microsoft.com/office/drawing/2014/main" id="{F74BD1D0-39F9-49B4-865F-B72EA5D53C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3688" y="6243638"/>
            <a:ext cx="2303462" cy="50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0" name="Picture 9">
            <a:extLst>
              <a:ext uri="{FF2B5EF4-FFF2-40B4-BE49-F238E27FC236}">
                <a16:creationId xmlns:a16="http://schemas.microsoft.com/office/drawing/2014/main" id="{702050CA-1E16-44B0-9569-85768F8727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05100" y="6289675"/>
            <a:ext cx="9193213" cy="50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Immagine 33">
            <a:extLst>
              <a:ext uri="{FF2B5EF4-FFF2-40B4-BE49-F238E27FC236}">
                <a16:creationId xmlns:a16="http://schemas.microsoft.com/office/drawing/2014/main" id="{09583486-2BDE-4E35-A3EF-0FF720E4C71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3688" y="555625"/>
            <a:ext cx="3902075"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ttangolo 1">
            <a:extLst>
              <a:ext uri="{FF2B5EF4-FFF2-40B4-BE49-F238E27FC236}">
                <a16:creationId xmlns:a16="http://schemas.microsoft.com/office/drawing/2014/main" id="{61D500A0-A271-40CC-AB40-2FF2963654F4}"/>
              </a:ext>
            </a:extLst>
          </p:cNvPr>
          <p:cNvSpPr/>
          <p:nvPr/>
        </p:nvSpPr>
        <p:spPr>
          <a:xfrm>
            <a:off x="0" y="1774825"/>
            <a:ext cx="8339137" cy="5016758"/>
          </a:xfrm>
          <a:prstGeom prst="rect">
            <a:avLst/>
          </a:prstGeom>
        </p:spPr>
        <p:txBody>
          <a:bodyPr wrap="square">
            <a:spAutoFit/>
          </a:bodyPr>
          <a:lstStyle/>
          <a:p>
            <a:pPr marL="457200" indent="-457200">
              <a:buFont typeface="Arial" panose="020B0604020202020204" pitchFamily="34" charset="0"/>
              <a:buChar char="•"/>
              <a:defRPr/>
            </a:pPr>
            <a:r>
              <a:rPr lang="en-US" altLang="es-ES" sz="3200" dirty="0" err="1">
                <a:latin typeface="Arial Rounded MT Bold" panose="020F0704030504030204" pitchFamily="34" charset="0"/>
              </a:rPr>
              <a:t>Patrimonio</a:t>
            </a:r>
            <a:r>
              <a:rPr lang="en-US" altLang="es-ES" sz="3200" dirty="0">
                <a:latin typeface="Arial Rounded MT Bold" panose="020F0704030504030204" pitchFamily="34" charset="0"/>
              </a:rPr>
              <a:t> cultural y </a:t>
            </a:r>
            <a:r>
              <a:rPr lang="en-US" altLang="es-ES" sz="3200" dirty="0" err="1">
                <a:latin typeface="Arial Rounded MT Bold" panose="020F0704030504030204" pitchFamily="34" charset="0"/>
              </a:rPr>
              <a:t>crecimiento</a:t>
            </a:r>
            <a:r>
              <a:rPr lang="en-US" altLang="es-ES" sz="3200" dirty="0">
                <a:latin typeface="Arial Rounded MT Bold" panose="020F0704030504030204" pitchFamily="34" charset="0"/>
              </a:rPr>
              <a:t> </a:t>
            </a:r>
            <a:r>
              <a:rPr lang="en-US" altLang="es-ES" sz="3200" dirty="0" err="1">
                <a:latin typeface="Arial Rounded MT Bold" panose="020F0704030504030204" pitchFamily="34" charset="0"/>
              </a:rPr>
              <a:t>económico</a:t>
            </a:r>
            <a:r>
              <a:rPr lang="en-US" altLang="es-ES" sz="3200" dirty="0">
                <a:latin typeface="Arial Rounded MT Bold" panose="020F0704030504030204" pitchFamily="34" charset="0"/>
              </a:rPr>
              <a:t> </a:t>
            </a:r>
            <a:r>
              <a:rPr lang="en-US" altLang="es-ES" sz="3200" dirty="0" err="1">
                <a:latin typeface="Arial Rounded MT Bold" panose="020F0704030504030204" pitchFamily="34" charset="0"/>
              </a:rPr>
              <a:t>sostenible</a:t>
            </a:r>
            <a:endParaRPr lang="en-US" altLang="es-ES" sz="3200" dirty="0">
              <a:latin typeface="Arial Rounded MT Bold" panose="020F0704030504030204" pitchFamily="34" charset="0"/>
            </a:endParaRPr>
          </a:p>
          <a:p>
            <a:pPr marL="914400" lvl="1" indent="-457200" algn="just">
              <a:buFont typeface="Arial Rounded MT Bold" panose="020F0704030504030204" pitchFamily="34" charset="0"/>
              <a:buChar char="–"/>
              <a:defRPr/>
            </a:pPr>
            <a:r>
              <a:rPr lang="en-US" altLang="es-ES" sz="2800" dirty="0">
                <a:latin typeface="Arial Rounded MT Bold" panose="020F0704030504030204" pitchFamily="34" charset="0"/>
              </a:rPr>
              <a:t>La </a:t>
            </a:r>
            <a:r>
              <a:rPr lang="en-US" altLang="es-ES" sz="2800" dirty="0" err="1">
                <a:latin typeface="Arial Rounded MT Bold" panose="020F0704030504030204" pitchFamily="34" charset="0"/>
              </a:rPr>
              <a:t>preservación</a:t>
            </a:r>
            <a:r>
              <a:rPr lang="en-US" altLang="es-ES" sz="2800" dirty="0">
                <a:latin typeface="Arial Rounded MT Bold" panose="020F0704030504030204" pitchFamily="34" charset="0"/>
              </a:rPr>
              <a:t> del PC </a:t>
            </a:r>
            <a:r>
              <a:rPr lang="en-US" altLang="es-ES" sz="2800" dirty="0" err="1">
                <a:latin typeface="Arial Rounded MT Bold" panose="020F0704030504030204" pitchFamily="34" charset="0"/>
              </a:rPr>
              <a:t>puede</a:t>
            </a:r>
            <a:r>
              <a:rPr lang="en-US" altLang="es-ES" sz="2800" dirty="0">
                <a:latin typeface="Arial Rounded MT Bold" panose="020F0704030504030204" pitchFamily="34" charset="0"/>
              </a:rPr>
              <a:t> verse </a:t>
            </a:r>
            <a:r>
              <a:rPr lang="en-US" altLang="es-ES" sz="2800" dirty="0" err="1">
                <a:latin typeface="Arial Rounded MT Bold" panose="020F0704030504030204" pitchFamily="34" charset="0"/>
              </a:rPr>
              <a:t>como</a:t>
            </a:r>
            <a:r>
              <a:rPr lang="en-US" altLang="es-ES" sz="2800" dirty="0">
                <a:latin typeface="Arial Rounded MT Bold" panose="020F0704030504030204" pitchFamily="34" charset="0"/>
              </a:rPr>
              <a:t> una barrera para el </a:t>
            </a:r>
            <a:r>
              <a:rPr lang="en-US" altLang="es-ES" sz="2800" dirty="0" err="1">
                <a:latin typeface="Arial Rounded MT Bold" panose="020F0704030504030204" pitchFamily="34" charset="0"/>
              </a:rPr>
              <a:t>desarrollo</a:t>
            </a:r>
            <a:r>
              <a:rPr lang="en-US" altLang="es-ES" sz="2800" dirty="0">
                <a:latin typeface="Arial Rounded MT Bold" panose="020F0704030504030204" pitchFamily="34" charset="0"/>
              </a:rPr>
              <a:t> </a:t>
            </a:r>
            <a:r>
              <a:rPr lang="en-US" altLang="es-ES" sz="2800" dirty="0" err="1">
                <a:latin typeface="Arial Rounded MT Bold" panose="020F0704030504030204" pitchFamily="34" charset="0"/>
              </a:rPr>
              <a:t>económico</a:t>
            </a:r>
            <a:r>
              <a:rPr lang="en-US" altLang="es-ES" sz="2800" dirty="0">
                <a:latin typeface="Arial Rounded MT Bold" panose="020F0704030504030204" pitchFamily="34" charset="0"/>
              </a:rPr>
              <a:t>, </a:t>
            </a:r>
            <a:r>
              <a:rPr lang="en-US" altLang="es-ES" sz="2800" dirty="0" err="1">
                <a:latin typeface="Arial Rounded MT Bold" panose="020F0704030504030204" pitchFamily="34" charset="0"/>
              </a:rPr>
              <a:t>pero</a:t>
            </a:r>
            <a:r>
              <a:rPr lang="en-US" altLang="es-ES" sz="2800" dirty="0">
                <a:latin typeface="Arial Rounded MT Bold" panose="020F0704030504030204" pitchFamily="34" charset="0"/>
              </a:rPr>
              <a:t> una gran </a:t>
            </a:r>
            <a:r>
              <a:rPr lang="en-US" altLang="es-ES" sz="2800" dirty="0" err="1">
                <a:latin typeface="Arial Rounded MT Bold" panose="020F0704030504030204" pitchFamily="34" charset="0"/>
              </a:rPr>
              <a:t>cantidad</a:t>
            </a:r>
            <a:r>
              <a:rPr lang="en-US" altLang="es-ES" sz="2800" dirty="0">
                <a:latin typeface="Arial Rounded MT Bold" panose="020F0704030504030204" pitchFamily="34" charset="0"/>
              </a:rPr>
              <a:t> de </a:t>
            </a:r>
            <a:r>
              <a:rPr lang="en-US" altLang="es-ES" sz="2800" dirty="0" err="1">
                <a:latin typeface="Arial Rounded MT Bold" panose="020F0704030504030204" pitchFamily="34" charset="0"/>
              </a:rPr>
              <a:t>investigaciones</a:t>
            </a:r>
            <a:r>
              <a:rPr lang="en-US" altLang="es-ES" sz="2800" dirty="0">
                <a:latin typeface="Arial Rounded MT Bold" panose="020F0704030504030204" pitchFamily="34" charset="0"/>
              </a:rPr>
              <a:t> </a:t>
            </a:r>
            <a:r>
              <a:rPr lang="en-US" altLang="es-ES" sz="2800" dirty="0" err="1">
                <a:latin typeface="Arial Rounded MT Bold" panose="020F0704030504030204" pitchFamily="34" charset="0"/>
              </a:rPr>
              <a:t>han</a:t>
            </a:r>
            <a:r>
              <a:rPr lang="en-US" altLang="es-ES" sz="2800" dirty="0">
                <a:latin typeface="Arial Rounded MT Bold" panose="020F0704030504030204" pitchFamily="34" charset="0"/>
              </a:rPr>
              <a:t> </a:t>
            </a:r>
            <a:r>
              <a:rPr lang="en-US" altLang="es-ES" sz="2800" dirty="0" err="1">
                <a:latin typeface="Arial Rounded MT Bold" panose="020F0704030504030204" pitchFamily="34" charset="0"/>
              </a:rPr>
              <a:t>mostrado</a:t>
            </a:r>
            <a:r>
              <a:rPr lang="en-US" altLang="es-ES" sz="2800" dirty="0">
                <a:latin typeface="Arial Rounded MT Bold" panose="020F0704030504030204" pitchFamily="34" charset="0"/>
              </a:rPr>
              <a:t> la </a:t>
            </a:r>
            <a:r>
              <a:rPr lang="en-US" altLang="es-ES" sz="2800" dirty="0" err="1">
                <a:latin typeface="Arial Rounded MT Bold" panose="020F0704030504030204" pitchFamily="34" charset="0"/>
              </a:rPr>
              <a:t>relación</a:t>
            </a:r>
            <a:r>
              <a:rPr lang="en-US" altLang="es-ES" sz="2800" dirty="0">
                <a:latin typeface="Arial Rounded MT Bold" panose="020F0704030504030204" pitchFamily="34" charset="0"/>
              </a:rPr>
              <a:t> </a:t>
            </a:r>
            <a:r>
              <a:rPr lang="en-US" altLang="es-ES" sz="2800" dirty="0" err="1">
                <a:latin typeface="Arial Rounded MT Bold" panose="020F0704030504030204" pitchFamily="34" charset="0"/>
              </a:rPr>
              <a:t>positiva</a:t>
            </a:r>
            <a:r>
              <a:rPr lang="en-US" altLang="es-ES" sz="2800" dirty="0">
                <a:latin typeface="Arial Rounded MT Bold" panose="020F0704030504030204" pitchFamily="34" charset="0"/>
              </a:rPr>
              <a:t> entre </a:t>
            </a:r>
            <a:r>
              <a:rPr lang="en-US" altLang="es-ES" sz="2800" dirty="0" err="1">
                <a:latin typeface="Arial Rounded MT Bold" panose="020F0704030504030204" pitchFamily="34" charset="0"/>
              </a:rPr>
              <a:t>su</a:t>
            </a:r>
            <a:r>
              <a:rPr lang="en-US" altLang="es-ES" sz="2800" dirty="0">
                <a:latin typeface="Arial Rounded MT Bold" panose="020F0704030504030204" pitchFamily="34" charset="0"/>
              </a:rPr>
              <a:t> </a:t>
            </a:r>
            <a:r>
              <a:rPr lang="en-US" altLang="es-ES" sz="2800" dirty="0" err="1">
                <a:latin typeface="Arial Rounded MT Bold" panose="020F0704030504030204" pitchFamily="34" charset="0"/>
              </a:rPr>
              <a:t>conservación</a:t>
            </a:r>
            <a:r>
              <a:rPr lang="en-US" altLang="es-ES" sz="2800" dirty="0">
                <a:latin typeface="Arial Rounded MT Bold" panose="020F0704030504030204" pitchFamily="34" charset="0"/>
              </a:rPr>
              <a:t> y el </a:t>
            </a:r>
            <a:r>
              <a:rPr lang="en-US" altLang="es-ES" sz="2800" dirty="0" err="1">
                <a:latin typeface="Arial Rounded MT Bold" panose="020F0704030504030204" pitchFamily="34" charset="0"/>
              </a:rPr>
              <a:t>desarrollo</a:t>
            </a:r>
            <a:r>
              <a:rPr lang="en-US" altLang="es-ES" sz="2800" dirty="0">
                <a:latin typeface="Arial Rounded MT Bold" panose="020F0704030504030204" pitchFamily="34" charset="0"/>
              </a:rPr>
              <a:t> </a:t>
            </a:r>
            <a:r>
              <a:rPr lang="en-US" altLang="es-ES" sz="2800" dirty="0" err="1">
                <a:latin typeface="Arial Rounded MT Bold" panose="020F0704030504030204" pitchFamily="34" charset="0"/>
              </a:rPr>
              <a:t>económico</a:t>
            </a:r>
            <a:r>
              <a:rPr lang="en-US" altLang="es-ES" sz="2800" dirty="0">
                <a:latin typeface="Arial Rounded MT Bold" panose="020F0704030504030204" pitchFamily="34" charset="0"/>
              </a:rPr>
              <a:t>: no solo para el turismo </a:t>
            </a:r>
            <a:r>
              <a:rPr lang="en-US" altLang="es-ES" sz="2800" dirty="0" err="1">
                <a:latin typeface="Arial Rounded MT Bold" panose="020F0704030504030204" pitchFamily="34" charset="0"/>
              </a:rPr>
              <a:t>sino</a:t>
            </a:r>
            <a:r>
              <a:rPr lang="en-US" altLang="es-ES" sz="2800" dirty="0">
                <a:latin typeface="Arial Rounded MT Bold" panose="020F0704030504030204" pitchFamily="34" charset="0"/>
              </a:rPr>
              <a:t> </a:t>
            </a:r>
            <a:r>
              <a:rPr lang="en-US" altLang="es-ES" sz="2800" dirty="0" err="1">
                <a:latin typeface="Arial Rounded MT Bold" panose="020F0704030504030204" pitchFamily="34" charset="0"/>
              </a:rPr>
              <a:t>también</a:t>
            </a:r>
            <a:r>
              <a:rPr lang="en-US" altLang="es-ES" sz="2800" dirty="0">
                <a:latin typeface="Arial Rounded MT Bold" panose="020F0704030504030204" pitchFamily="34" charset="0"/>
              </a:rPr>
              <a:t> para la </a:t>
            </a:r>
            <a:r>
              <a:rPr lang="en-US" altLang="es-ES" sz="2800" dirty="0" err="1">
                <a:latin typeface="Arial Rounded MT Bold" panose="020F0704030504030204" pitchFamily="34" charset="0"/>
              </a:rPr>
              <a:t>renovación</a:t>
            </a:r>
            <a:r>
              <a:rPr lang="en-US" altLang="es-ES" sz="2800" dirty="0">
                <a:latin typeface="Arial Rounded MT Bold" panose="020F0704030504030204" pitchFamily="34" charset="0"/>
              </a:rPr>
              <a:t> de los </a:t>
            </a:r>
            <a:r>
              <a:rPr lang="en-US" altLang="es-ES" sz="2800" dirty="0" err="1">
                <a:latin typeface="Arial Rounded MT Bold" panose="020F0704030504030204" pitchFamily="34" charset="0"/>
              </a:rPr>
              <a:t>centros</a:t>
            </a:r>
            <a:r>
              <a:rPr lang="en-US" altLang="es-ES" sz="2800" dirty="0">
                <a:latin typeface="Arial Rounded MT Bold" panose="020F0704030504030204" pitchFamily="34" charset="0"/>
              </a:rPr>
              <a:t> </a:t>
            </a:r>
            <a:r>
              <a:rPr lang="en-US" altLang="es-ES" sz="2800" dirty="0" err="1">
                <a:latin typeface="Arial Rounded MT Bold" panose="020F0704030504030204" pitchFamily="34" charset="0"/>
              </a:rPr>
              <a:t>históricos</a:t>
            </a:r>
            <a:r>
              <a:rPr lang="en-US" altLang="es-ES" sz="2800" dirty="0">
                <a:latin typeface="Arial Rounded MT Bold" panose="020F0704030504030204" pitchFamily="34" charset="0"/>
              </a:rPr>
              <a:t> de las </a:t>
            </a:r>
            <a:r>
              <a:rPr lang="en-US" altLang="es-ES" sz="2800" dirty="0" err="1">
                <a:latin typeface="Arial Rounded MT Bold" panose="020F0704030504030204" pitchFamily="34" charset="0"/>
              </a:rPr>
              <a:t>ciudades</a:t>
            </a:r>
            <a:endParaRPr lang="en-US" altLang="es-ES" sz="3200" dirty="0">
              <a:latin typeface="Arial Rounded MT Bold" panose="020F0704030504030204" pitchFamily="34" charset="0"/>
            </a:endParaRPr>
          </a:p>
          <a:p>
            <a:pPr marL="457200" indent="-457200">
              <a:buFont typeface="Arial" panose="020B0604020202020204" pitchFamily="34" charset="0"/>
              <a:buChar char="•"/>
              <a:defRPr/>
            </a:pPr>
            <a:endParaRPr lang="en-GB" altLang="es-ES" sz="3200" dirty="0">
              <a:latin typeface="Arial Rounded MT Bold" panose="020F0704030504030204" pitchFamily="34" charset="0"/>
            </a:endParaRPr>
          </a:p>
        </p:txBody>
      </p:sp>
      <p:pic>
        <p:nvPicPr>
          <p:cNvPr id="4" name="Imagen 3" descr="Imagen que contiene carretera, lugar&#10;&#10;Descripción generada automáticamente">
            <a:extLst>
              <a:ext uri="{FF2B5EF4-FFF2-40B4-BE49-F238E27FC236}">
                <a16:creationId xmlns:a16="http://schemas.microsoft.com/office/drawing/2014/main" id="{978B433C-03AF-46BD-B33E-84744C5D62BB}"/>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flipH="1">
            <a:off x="9353869" y="179719"/>
            <a:ext cx="2668406" cy="1520992"/>
          </a:xfrm>
          <a:prstGeom prst="rect">
            <a:avLst/>
          </a:prstGeom>
        </p:spPr>
      </p:pic>
      <p:pic>
        <p:nvPicPr>
          <p:cNvPr id="7" name="Imagen 6" descr="Imagen que contiene edificio, exterior, calle, ciudad&#10;&#10;Descripción generada automáticamente">
            <a:extLst>
              <a:ext uri="{FF2B5EF4-FFF2-40B4-BE49-F238E27FC236}">
                <a16:creationId xmlns:a16="http://schemas.microsoft.com/office/drawing/2014/main" id="{462401C3-D0A3-4E70-BBEE-21DF58FF5FC0}"/>
              </a:ext>
            </a:extLst>
          </p:cNvPr>
          <p:cNvPicPr>
            <a:picLocks noChangeAspect="1"/>
          </p:cNvPicPr>
          <p:nvPr/>
        </p:nvPicPr>
        <p:blipFill>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8339137" y="1774825"/>
            <a:ext cx="1773841" cy="2365121"/>
          </a:xfrm>
          <a:prstGeom prst="rect">
            <a:avLst/>
          </a:prstGeom>
        </p:spPr>
      </p:pic>
      <p:pic>
        <p:nvPicPr>
          <p:cNvPr id="10" name="Imagen 9" descr="Un edificio de piedra&#10;&#10;Descripción generada automáticamente">
            <a:extLst>
              <a:ext uri="{FF2B5EF4-FFF2-40B4-BE49-F238E27FC236}">
                <a16:creationId xmlns:a16="http://schemas.microsoft.com/office/drawing/2014/main" id="{BD2B5B25-76C2-49FB-B641-E6DD06C1EBF3}"/>
              </a:ext>
            </a:extLst>
          </p:cNvPr>
          <p:cNvPicPr>
            <a:picLocks noChangeAspect="1"/>
          </p:cNvPicPr>
          <p:nvPr/>
        </p:nvPicPr>
        <p:blipFill>
          <a:blip r:embed="rId9">
            <a:extLst>
              <a:ext uri="{28A0092B-C50C-407E-A947-70E740481C1C}">
                <a14:useLocalDpi xmlns:a14="http://schemas.microsoft.com/office/drawing/2010/main" val="0"/>
              </a:ext>
              <a:ext uri="{837473B0-CC2E-450A-ABE3-18F120FF3D39}">
                <a1611:picAttrSrcUrl xmlns:a1611="http://schemas.microsoft.com/office/drawing/2016/11/main" r:id="rId10"/>
              </a:ext>
            </a:extLst>
          </a:blip>
          <a:stretch>
            <a:fillRect/>
          </a:stretch>
        </p:blipFill>
        <p:spPr>
          <a:xfrm>
            <a:off x="10248433" y="3552356"/>
            <a:ext cx="1773842" cy="2365429"/>
          </a:xfrm>
          <a:prstGeom prst="rect">
            <a:avLst/>
          </a:prstGeom>
        </p:spPr>
      </p:pic>
    </p:spTree>
    <p:extLst>
      <p:ext uri="{BB962C8B-B14F-4D97-AF65-F5344CB8AC3E}">
        <p14:creationId xmlns:p14="http://schemas.microsoft.com/office/powerpoint/2010/main" val="3955868661"/>
      </p:ext>
    </p:extLst>
  </p:cSld>
  <p:clrMapOvr>
    <a:masterClrMapping/>
  </p:clrMapOvr>
  <p:transition advClick="0"/>
</p:sld>
</file>

<file path=ppt/theme/theme1.xml><?xml version="1.0" encoding="utf-8"?>
<a:theme xmlns:a="http://schemas.openxmlformats.org/drawingml/2006/main" name="Office Theme">
  <a:themeElements>
    <a:clrScheme name="ZColor Modern">
      <a:dk1>
        <a:srgbClr val="000000"/>
      </a:dk1>
      <a:lt1>
        <a:srgbClr val="FFFFFF"/>
      </a:lt1>
      <a:dk2>
        <a:srgbClr val="414141"/>
      </a:dk2>
      <a:lt2>
        <a:srgbClr val="E7E6E6"/>
      </a:lt2>
      <a:accent1>
        <a:srgbClr val="69AFDC"/>
      </a:accent1>
      <a:accent2>
        <a:srgbClr val="69C8C3"/>
      </a:accent2>
      <a:accent3>
        <a:srgbClr val="EB6469"/>
      </a:accent3>
      <a:accent4>
        <a:srgbClr val="FFC346"/>
      </a:accent4>
      <a:accent5>
        <a:srgbClr val="C86EAA"/>
      </a:accent5>
      <a:accent6>
        <a:srgbClr val="96C855"/>
      </a:accent6>
      <a:hlink>
        <a:srgbClr val="0563C1"/>
      </a:hlink>
      <a:folHlink>
        <a:srgbClr val="954F72"/>
      </a:folHlink>
    </a:clrScheme>
    <a:fontScheme name="Custom 9">
      <a:majorFont>
        <a:latin typeface="Raleway"/>
        <a:ea typeface=""/>
        <a:cs typeface=""/>
      </a:majorFont>
      <a:minorFont>
        <a:latin typeface="Raleway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ZColor Modern">
    <a:dk1>
      <a:srgbClr val="000000"/>
    </a:dk1>
    <a:lt1>
      <a:srgbClr val="FFFFFF"/>
    </a:lt1>
    <a:dk2>
      <a:srgbClr val="414141"/>
    </a:dk2>
    <a:lt2>
      <a:srgbClr val="E7E6E6"/>
    </a:lt2>
    <a:accent1>
      <a:srgbClr val="69AFDC"/>
    </a:accent1>
    <a:accent2>
      <a:srgbClr val="69C8C3"/>
    </a:accent2>
    <a:accent3>
      <a:srgbClr val="EB6469"/>
    </a:accent3>
    <a:accent4>
      <a:srgbClr val="FFC346"/>
    </a:accent4>
    <a:accent5>
      <a:srgbClr val="C86EAA"/>
    </a:accent5>
    <a:accent6>
      <a:srgbClr val="96C855"/>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emplate/>
  <TotalTime>1251</TotalTime>
  <Words>832</Words>
  <Application>Microsoft Office PowerPoint</Application>
  <PresentationFormat>Panorámica</PresentationFormat>
  <Paragraphs>81</Paragraphs>
  <Slides>17</Slides>
  <Notes>1</Notes>
  <HiddenSlides>0</HiddenSlides>
  <MMClips>0</MMClips>
  <ScaleCrop>false</ScaleCrop>
  <HeadingPairs>
    <vt:vector size="6" baseType="variant">
      <vt:variant>
        <vt:lpstr>Fuentes usadas</vt:lpstr>
      </vt:variant>
      <vt:variant>
        <vt:i4>6</vt:i4>
      </vt:variant>
      <vt:variant>
        <vt:lpstr>Tema</vt:lpstr>
      </vt:variant>
      <vt:variant>
        <vt:i4>1</vt:i4>
      </vt:variant>
      <vt:variant>
        <vt:lpstr>Títulos de diapositiva</vt:lpstr>
      </vt:variant>
      <vt:variant>
        <vt:i4>17</vt:i4>
      </vt:variant>
    </vt:vector>
  </HeadingPairs>
  <TitlesOfParts>
    <vt:vector size="24" baseType="lpstr">
      <vt:lpstr>Arial</vt:lpstr>
      <vt:lpstr>Arial Nova</vt:lpstr>
      <vt:lpstr>Arial Rounded MT Bold</vt:lpstr>
      <vt:lpstr>Calibri</vt:lpstr>
      <vt:lpstr>Raleway</vt:lpstr>
      <vt:lpstr>Raleway Light</vt:lpstr>
      <vt:lpstr>Office Theme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GraphicBulb</dc:creator>
  <cp:lastModifiedBy>Support</cp:lastModifiedBy>
  <cp:revision>85</cp:revision>
  <dcterms:created xsi:type="dcterms:W3CDTF">2018-07-20T01:47:35Z</dcterms:created>
  <dcterms:modified xsi:type="dcterms:W3CDTF">2021-01-28T17:05:50Z</dcterms:modified>
</cp:coreProperties>
</file>